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ன் இயேசு உன்னை அழைக்கிறார்
அனுபல்லவி   	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மேட்டினில் கலங்கும் கர்த்தர் உண்டல்லோ
உன்னை எண்ணி உள்ளம் நொந்து  	அணைக்க இயேசு துடிக்கின்றார்
கவலை ஏன் கலக்கம் ஏன் கர்த்தர்  இயேசு அழைக்கின்றார்    	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ிதர்கள் அன்பு மாறலாம்
மறைவாக தீது பேசலாம்
அன்பு காணா இதயமே
அன்பின் தேவனை அண்டிக்கொள் --- கல்வாரியின் 
2. வியாதிகள் தொல்லையோ தோல்வியோ
வாழ்க்கையில் என்ன ஏக்கமோ
கண்ணீர்தான் உபடுக்கையோ
கலங்காதே மன்னன் ஏசு பார் --- கல்வாரியின்
3. வேலை வசதிகள் இல்லையோ
வீட்டினில் வறுமை தொல்லையோ
மரண பயமும் நெருங்குதோ
மரணம் வென்ற ஏசு பார் --- கல்வாரிய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2026-09-08T10:37:45Z</dcterms:created>
  <dcterms:modified xsi:type="dcterms:W3CDTF">2026-09-08T10:37:45Z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