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ம் சுமைதா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க்கு அழக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ஆசை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ருள் நீக்கும் வெளிச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ி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ல்லாமே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ள் வாழப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ுதலும் முடி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வழியும் சத்தி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ீங்க இருக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ளிக்கும் வள்ள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பாவமன்னி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 சோர்ந்து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எல்லாமே பார்த்துக் கொள்வீ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மாதான காரணம் நீங்க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ும் நீங்க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திசய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க்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யும் தகப்ப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2026-07-30T21:58:48Z</dcterms:created>
  <dcterms:modified xsi:type="dcterms:W3CDTF">2026-07-30T21:58:48Z</dcterms:modified>
  <dc:title>துதிப் பாடல்கள் : 454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