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தரிசனமெல்லாம் உங்களுக்கு முத்திரிக்கப்பட்ட புஸ்தகத்தின் வசனங்களைப்போலிருக்கும்; வாசிக்க அறிந்திருக்கிற ஒருவனுக்கு அதைக் கொடுத்து: நீ இதை வாசி என்றால், அவன் இது என்னால் கூடாது, இது முத்திரித்திருக்கிறது என்பான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தரிசனமெல்லாம் உங்களுக்கு முத்திரிக்கப்பட்ட புஸ்தகத்தின் வசனங்களைப்போலிருக்கும்; வாசிக்க அறிந்திருக்கிற ஒருவனுக்கு அதைக் கொடுத்து: நீ இதை வாசி என்றால், அவன் இது என்னால் கூடாது, இது முத்திரித்திருக்கிறது என்பான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தரிசனமெல்லாம் உங்களுக்கு முத்திரிக்கப்பட்ட புஸ்தகத்தின் வசனங்களைப்போலிருக்கும்; வாசிக்க அறிந்திருக்கிற ஒருவனுக்கு அதைக் கொடுத்து: நீ இதை வாசி என்றால், அவன் இது என்னால் கூடாது, இது முத்திரித்திருக்கிறது என்பான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வாசிக்கத் தெரியாதவனிடத்தில் புஸ்தகத்தைக் கொடுத்து: நீ இதை வாசி என்றால், அவன் எனக்கு வாசிக்கத் தெரியாது என்பான்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வாசிக்கத் தெரியாதவனிடத்தில் புஸ்தகத்தைக் கொடுத்து: நீ இதை வாசி என்றால், அவன் எனக்கு வாசிக்கத் தெரியாது என்பான்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ஜனங்கள் தங்கள் வாயினால் என்னிடத்தில் சேர்ந்து, தங்கள் உதடுகளினால் என்னைக் கனம்பண்ணுகிறார்கள்; அவர்கள் இருதயமோ எனக்குத் தூரமாய் விலகியிருக்கிறது; அவர்கள் எனக்குப் பயப்படுகிற பயம் மனுஷராலே போதிக்கப்பட்ட கற்பனைய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ஜனங்கள் தங்கள் வாயினால் என்னிடத்தில் சேர்ந்து, தங்கள் உதடுகளினால் என்னைக் கனம்பண்ணுகிறார்கள்; அவர்கள் இருதயமோ எனக்குத் தூரமாய் விலகியிருக்கிறது; அவர்கள் எனக்குப் பயப்படுகிற பயம் மனுஷராலே போதிக்கப்பட்ட கற்பனையா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ஜனங்கள் தங்கள் வாயினால் என்னிடத்தில் சேர்ந்து, தங்கள் உதடுகளினால் என்னைக் கனம்பண்ணுகிறார்கள்; அவர்கள் இருதயமோ எனக்குத் தூரமாய் விலகியிருக்கிறது; அவர்கள் எனக்குப் பயப்படுகிற பயம் மனுஷராலே போதிக்கப்பட்ட கற்பனைய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இதோ, நான் அற்புதமும் ஆச்சரியமுமான பிரகாரமாக இந்த ஜனங்களுக்குள்ளே ஒரு அதிசயத்தைச் செய்வேன்; அவர்களுடைய ஞானிகளின் ஞானம் கெட்டு, அவர்களுடைய விவேகிகளின் விவேகம் மறந்துபோகும் என்று ஆண்டவ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இதோ, நான் அற்புதமும் ஆச்சரியமுமான பிரகாரமாக இந்த ஜனங்களுக்குள்ளே ஒரு அதிசயத்தைச் செய்வேன்; அவர்களுடைய ஞானிகளின் ஞானம் கெட்டு, அவர்களுடைய விவேகிகளின் விவேகம் மறந்துபோகும் என்று ஆண்டவ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இதோ, நான் அற்புதமும் ஆச்சரியமுமான பிரகாரமாக இந்த ஜனங்களுக்குள்ளே ஒரு அதிசயத்தைச் செய்வேன்; அவர்களுடைய ஞானிகளின் ஞானம் கெட்டு, அவர்களுடைய விவேகிகளின் விவேகம் மறந்துபோகும் என்று ஆண்டவ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ஆலோசனையைக் கர்த்தருக்கு மறைக்கும்படிக்கு மறைவிடங்களில் ஒளித்து, தங்கள் கிரியைகளை அந்தகாரத்தில் நடப்பித்து: நம்மைக் காண்கிறவர் யார்? நம்மை அறிகிறவர் யார் என்கிறவர்களுக்கு ஐயோ!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ஆலோசனையைக் கர்த்தருக்கு மறைக்கும்படிக்கு மறைவிடங்களில் ஒளித்து, தங்கள் கிரியைகளை அந்தகாரத்தில் நடப்பித்து: நம்மைக் காண்கிறவர் யார்? நம்மை அறிகிறவர் யார் என்கிறவர்களுக்கு ஐயோ!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ஆலோசனையைக் கர்த்தருக்கு மறைக்கும்படிக்கு மறைவிடங்களில் ஒளித்து, தங்கள் கிரியைகளை அந்தகாரத்தில் நடப்பித்து: நம்மைக் காண்கிறவர் யார்? நம்மை அறிகிறவர் யார் என்கிறவர்களுக்கு ஐயோ!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, நீங்கள் எவ்வளவு மாறுபாடுள்ளவர்கள்! குயவன் களிமண்ணுக்குச் சமானமாக எண்ணப்படலாமோ? உண்டாக்கப்பட்டது தன்னை உண்டாக்கினவரைக்குறித்து: அவர் என்னை உண்டாக்கினதில்லை என்றும்; உருவாக்கப்பட்டது தன்னை உருவாக்கினவரைக்குறித்து: அவருக்குப் புத்தியில்லை என்றும் சொல்லத்தகும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, நீங்கள் எவ்வளவு மாறுபாடுள்ளவர்கள்! குயவன் களிமண்ணுக்குச் சமானமாக எண்ணப்படலாமோ? உண்டாக்கப்பட்டது தன்னை உண்டாக்கினவரைக்குறித்து: அவர் என்னை உண்டாக்கினதில்லை என்றும்; உருவாக்கப்பட்டது தன்னை உருவாக்கினவரைக்குறித்து: அவருக்குப் புத்தியில்லை என்றும் சொல்லத்தகும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, நீங்கள் எவ்வளவு மாறுபாடுள்ளவர்கள்! குயவன் களிமண்ணுக்குச் சமானமாக எண்ணப்படலாமோ? உண்டாக்கப்பட்டது தன்னை உண்டாக்கினவரைக்குறித்து: அவர் என்னை உண்டாக்கினதில்லை என்றும்; உருவாக்கப்பட்டது தன்னை உருவாக்கினவரைக்குறித்து: அவருக்குப் புத்தியில்லை என்றும் சொல்லத்தகுமோ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னும் கொஞ்சக் காலத்திலல்லவோ லீபனோன் செழிப்பான வயல்வெளியாக மாறும்; செழிப்பான வயல்வெளி காடாக எண்ணப்ப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செவிடர் புஸ்தகத்தின் வசனங்களைக் கேட்பார்கள்; குருடரின் கண்கள் இருளுக்கும் அந்தகாரத்துக்கும் நீங்கலாகிப் பார்வையடைய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செவிடர் புஸ்தகத்தின் வசனங்களைக் கேட்பார்கள்; குருடரின் கண்கள் இருளுக்கும் அந்தகாரத்துக்கும் நீங்கலாகிப் பார்வையடை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றுமையானவர்கள் கர்த்தருக்குள் மிகவும் மகிழ்ந்து, மனுஷரில் எளிமையானவர்கள் இஸ்ரவேலின் பரிசுத்தருக்குள் களிகூர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றுமையானவர்கள் கர்த்தருக்குள் மிகவும் மகிழ்ந்து, மனுஷரில் எளிமையானவர்கள் இஸ்ரவேலின் பரிசுத்தருக்குள் களிகூர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ொடியன் அற்றுப்போவான், சக்கந்தக்காரன் இல்லாமற்போ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 வார்த்தையினிமித்தம் மனுஷனைக் குற்றப்படுத்தி, நியாயவாசலில் தங்களைக் கடிந்துகொள்ளுகிறவனுக்குக் கண்ணிவைத்து, நீதிமானை நிர்நிமித்தமாய்த் துரத்தி, இப்படி அக்கிரமஞ்செய்ய வகைதேடுகிற யாவரும் சங்கரிக்கப்ப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 வார்த்தையினிமித்தம் மனுஷனைக் குற்றப்படுத்தி, நியாயவாசலில் தங்களைக் கடிந்துகொள்ளுகிறவனுக்குக் கண்ணிவைத்து, நீதிமானை நிர்நிமித்தமாய்த் துரத்தி, இப்படி அக்கிரமஞ்செய்ய வகைதேடுகிற யாவரும் சங்கரிக்கப்ப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 வார்த்தையினிமித்தம் மனுஷனைக் குற்றப்படுத்தி, நியாயவாசலில் தங்களைக் கடிந்துகொள்ளுகிறவனுக்குக் கண்ணிவைத்து, நீதிமானை நிர்நிமித்தமாய்த் துரத்தி, இப்படி அக்கிரமஞ்செய்ய வகைதேடுகிற யாவரும் சங்கரிக்கப்ப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ஆபிரகாமை மீட்டுக்கொண்ட கர்த்தர் யாக்கோபின் வம்சத்தைக் குறித்து: இனி யாக்கோபு வெட்கப்படுவதில்லை; இனி அவன் முகம் செத்துப்போவது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ஆபிரகாமை மீட்டுக்கொண்ட கர்த்தர் யாக்கோபின் வம்சத்தைக் குறித்து: இனி யாக்கோபு வெட்கப்படுவதில்லை; இனி அவன் முகம் செத்துப்போவத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ன் கரங்களின் செயலாகிய தன் பிள்ளைகளை தன் நடுவிலே காணும்போது, என் நாமத்தைப் பரிசுத்தப்படுத்துவார்கள்; யாக்கோபின் பரிசுத்தரை அவர்கள் பரிசுத்தப்படுத்தி, இஸ்ரவேலின் தேவனுக்குப் பயப்பட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ன் கரங்களின் செயலாகிய தன் பிள்ளைகளை தன் நடுவிலே காணும்போது, என் நாமத்தைப் பரிசுத்தப்படுத்துவார்கள்; யாக்கோபின் பரிசுத்தரை அவர்கள் பரிசுத்தப்படுத்தி, இஸ்ரவேலின் தேவனுக்குப் பயப்பட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ன் கரங்களின் செயலாகிய தன் பிள்ளைகளை தன் நடுவிலே காணும்போது, என் நாமத்தைப் பரிசுத்தப்படுத்துவார்கள்; யாக்கோபின் பரிசுத்தரை அவர்கள் பரிசுத்தப்படுத்தி, இஸ்ரவேலின் தேவனுக்குப் பயப்படு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ழுவிப்போகிற மனதை உடையவர்கள் புத்திமான்களாகி, முறுமுறுக்கிறவர்கள் உபதேசம் கற்றுக்கொள்ளு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வாசம்பண்ணின நகரமாகிய அரியேலே, அரியேலே, ஐயோ! வருஷாவருஷம் பண்டிகைகளை அனுசரித்துவந்தால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வாசம்பண்ணின நகரமாகிய அரியேலே, அரியேலே, ஐயோ! வருஷாவருஷம் பண்டிகைகளை அனுசரித்துவந்தால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ியேலுக்கு இடுக்கம் உண்டாக்குவேன்; அப்பொழுது துக்கமும் சலிப்பும் உண்டாகும்; அது எனக்கு அரியேலாகத்தான் இ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ப் சூழப் பாளயமிறங்கி உன்னைத் தெற்றுகளால் முற்றிக்கைபோட்டு, உனக்கு விரோதமாக கொத்தளங்களை எடுப்பிப்ப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ப் சூழப் பாளயமிறங்கி உன்னைத் தெற்றுகளால் முற்றிக்கைபோட்டு, உனக்கு விரோதமாக கொத்தளங்களை எடுப்பிப்ப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ீ தாழ்த்தப்பட்டுத் தரையிலிருந்து பேசுவாய்; உன் பேச்சுப் பணிந்ததாய் மண்ணிலிருந்து புறப்பட்டு, உன் சத்தம் அஞ்சனம் பார்க்கிறவனுடைய சத்தத்தைப்போல தரையிலிருந்து முணுமுணுத்து, உன் வாக்கு மண்ணிலிருந்து கசுகு சென்று உரை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ீ தாழ்த்தப்பட்டுத் தரையிலிருந்து பேசுவாய்; உன் பேச்சுப் பணிந்ததாய் மண்ணிலிருந்து புறப்பட்டு, உன் சத்தம் அஞ்சனம் பார்க்கிறவனுடைய சத்தத்தைப்போல தரையிலிருந்து முணுமுணுத்து, உன் வாக்கு மண்ணிலிருந்து கசுகு சென்று உரை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மேல் வருகிற அந்நியரின் திரள் பொடித்தூளத்தனையாகவும், பலவந்தரின் திரள் பறக்கும் பதர் களத்தனையாகவும் இருக்கும்; அது திடீரென்று சடிதியாய்ச் சம்பவி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, பசியாயிருக்கிறவன் தான் புசிக்கிறதாகச் சொப்பனம் கண்டும், விழிக்கும்போது அவன் வெறுமையாயிருக்கிறதுபோலவும், தாகமாயிருக்கிறவன், தான் குடிக்கிறதாகச் சொப்பனம் கண்டும், விழிக்கும்போது அவன் விடாய்த்து தவனத்தோடிருக்கிறதுபோலவும் சீயோன் மலைக்கு விரோதமாக யுத்தம்பண்ணுகிற திரளான சகல ஜாதிகளும் இ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மேல் வருகிற அந்நியரின் திரள் பொடித்தூளத்தனையாகவும், பலவந்தரின் திரள் பறக்கும் பதர் களத்தனையாகவும் இருக்கும்; அது திடீரென்று சடிதியாய்ச் சம்பவி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டிகளினாலும், பூமி அதிர்ச்சியினாலும், பெரிய இரைச்சலினாலும், பெருங்காற்றினாலும், புசலினாலும், பட்சிக்கிற அக்கினிஜுவாலையினாலும், சேனைகளின் கர்த்தராலே விசாரிக்கப்படுவாய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டிகளினாலும், பூமி அதிர்ச்சியினாலும், பெரிய இரைச்சலினாலும், பெருங்காற்றினாலும், புசலினாலும், பட்சிக்கிற அக்கினிஜுவாலையினாலும், சேனைகளின் கர்த்தராலே விசாரிக்கப்படுவாய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ரியேலின்மேல் யுத்தம்பண்ணுகிற திரளான சகல ஜாதிகளும், அதின்மேலும் அதின் அரண்மேலும் யுத்தம்பண்ணி, அதற்கு இடுக்கண் செய்கிற அனைவரும் இராக்காலத்தரிசனமாகிய சொப்பனத்தைக் காண்கிறவர்களுக்கு ஒப்பாயிருப்ப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ரியேலின்மேல் யுத்தம்பண்ணுகிற திரளான சகல ஜாதிகளும், அதின்மேலும் அதின் அரண்மேலும் யுத்தம்பண்ணி, அதற்கு இடுக்கண் செய்கிற அனைவரும் இராக்காலத்தரிசனமாகிய சொப்பனத்தைக் காண்கிறவர்களுக்கு ஒப்பாய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ரித்துநின்று திகையுங்கள்; பிரமித்துக் கூப்பிடுங்கள்; வெறுத்திருக்கிறார்கள், திராட்சரசத்தினால் அல்ல; தள்ளாடுகிறார்கள் மதுபானத்தினால் அல்ல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ரித்துநின்று திகையுங்கள்; பிரமித்துக் கூப்பிடுங்கள்; வெறுத்திருக்கிறார்கள், திராட்சரசத்தினால் அல்ல; தள்ளாடுகிறார்கள் மதுபானத்தினால் அ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உங்கள்மேல் கனநித்திரையின் ஆவியை வரப்பண்ணி, உங்கள் கண்களை அடைத்து, ஞானதிருஷ்டிக்காரராகிய உங்கள் தீர்க்கதரிசிகளுக்கும் தலைவர்களுக்கும் முக்காடுபோட்ட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உங்கள்மேல் கனநித்திரையின் ஆவியை வரப்பண்ணி, உங்கள் கண்களை அடைத்து, ஞானதிருஷ்டிக்காரராகிய உங்கள் தீர்க்கதரிசிகளுக்கும் தலைவர்களுக்கும் முக்காடுபோட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ങ്ങനെ നിങ്ങൾക്കു സകലദർശനവും മുദ്രയിട്ടിരിക്കുന്ന ഒരു പുസ്തകത്തിലെ വചനങ്ങൾ 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ത്തീർന്നിരിക്കുന്നു; അതിനെ അക്ഷരവിദ്യയുള്ള ഒരുത്തന്റെ കയ്യിൽ കൊടുത്തു: ഇതൊന്നു വായിക്കേണ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ാൽ അവൻ: എനിക്കു വഹിയാ; അതിന്നു മുദ്രയിട്ടിരിക്കുന്നുവല്ലോ എന്ന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ല്ല, ആ പുസ്തകം അക്ഷരവിദ്യയില്ലാത്തവന്റെ കയ്യിൽ കൊടുത്തു: ഇതൊന്നു വായിക്കേണം എന്നു പറഞ്ഞാൽ അവൻ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അക്ഷര വിദ്യയില്ല എന്ന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ഈ ജനം അടുത്തു വന്നു വായ്കൊണ്ടും അധരംകൊണ്ടും എന്നെ ബഹുമാനിക്കുന്നു; എങ്കിലും തങ്ങളുടെ ഹൃദയ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എങ്കൽനിന്നു ദൂരത്തു അകറ്റി വെച്ചിരിക്കുന്നു; എന്നോടുള്ള അവരുടെ ഭക്തി, മനഃപാഠമാക്ക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നുഷകല്പനയത്ര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ഇതു കാരണത്താൽ ഞാൻ ഈ ജനത്തിന്റെ ഇടയിൽ ഇനിയും ഒരു അത്ഭുതപ്രവൃത്തി, അത്ഭുതവും ആശ്ചര്യവും ആയോ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ൃത്തി തന്നേ, ചെയ്യും; അവരുടെ ജ്ഞാനികളുടെ ജ്ഞാനം നശിക്കും; അവരുടെ ബുദ്ധിമാന്മാരുടെ ബുദ്ധ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വിശന്നിരിക്കുന്നവൻ താൻ ഭക്ഷിക്കുന്നു എന്നു സ്വപ്നം കണ്ടിട്ടു ഉണരുമ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ഞ്ഞുപോകും എന്നു കർത്താവ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തങ്ങളുടെ ആലോചനയെ യഹോവെക്കു അഗാധമായി മറെച്ചുവെക്കുവാൻ നോക്കുകയും തങ്ങളുടെ പ്രവൃത്തി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ധകാരത്തിൽ ചെയ്കയും: ഞങ്ങളെ ആർ കാണുന്നു? ഞങ്ങളെ ആർ അറിയുന്നു എന്നു പറകയും ചെയ്യുന്നവർക്കു അയ്യ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ഷ്ട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യ്യോ, ഇതെന്തൊരു മറിവു! കുശവനും കളിമണ്ണും ഒരുപോലെ എന്നു വിചാരിക്കാമോ? ഉണ്ടായ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ിയവനെക്കുറിച്ചു: അവൻ എന്നെ ഉണ്ടാക്കീട്ടില്ല എന്നും, ഉരുവായതു ഉരുവാക്കിയവനെക്കുറിച്ചു: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ുദ്ധിയില്ല എന്നും പറയ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നി അല്പകാലംകൊണ്ടു ലെബാനോൻ ഒരു ഉദ്യാനമായി തീരുകയും ഉദ്യാനം വനമായി എണ്ണപ്പെടുകയും ചെയ്കയ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ന്നാളിൽ ചെകിടന്മാർ പുസ്തകത്തിലെ വചനങ്ങളെ കേൾക്കുകയും കരുടന്മാരുടെ കണ്ണുകൾ ഇരുളും അന്ധകാര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ങ്ങി കാണ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ന്നിരിക്കുന്നതുപോലെയും ദാഹിച്ചിരിക്കുന്നവൻ താൻ പാനംചെയ്യുന്നു എന്നു സ്വപ്നം കണ്ടിട്ടു ഉണരുമ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ൌമ്യതയുള്ളവർക്കു യഹോവയിൽ സന്തോഷം വർദ്ധിക്കയും മനുഷ്യരിൽ സാധുക്കളായവർ യിസ്രായേ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ശുദ്ധനിൽ ആനന്ദ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ഷ്കണ്ടൻ നാസ്തിയായും പരിഹാസി ഇല്ലാതെയായും ഇ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നുഷ്യരെ വ്യവഹാരത്തിൽ കുറ്റക്കാരാക്കുകയും പട്ടണ വാതിൽക്കൽ ന്യായം വിസ്തരിക്കുന്നവന്നു കണിവെ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തിമാനെ നിസ്സാരകാര്യംകൊണ്ടു ബഹിഷ്കരിക്കയും ചെയ്യുന്നവരായി നീതികേടിന്നു ജാഗ്രതയുള്ള ഏ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ഛേദിക്കപ്പെട്ട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ആകയാൽ അബ്രാഹാമിനെ വീണ്ടെടുത്ത യഹോവ യക്കോബ്ഗൃഹത്തെക്കുറിച്ചു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ക്കോബ് ഇനി ലജ്ജിച്ചുപോകയില്ല; അവന്റെ മുഖം ഇനി വിളറിപ്പോ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ൽ അവൻ, അവന്റെ മക്കൾ തന്നേ, തങ്ങളുടെ മദ്ധ്യേ എന്റെ കൈകളുടെ പ്രവൃത്തി കാണുമ്പോൾ അവർ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മത്തെ വിശുദ്ധീകരിക്കും; അതേ അവർ യാക്കോബിന്റെ പരിശുദ്ധനെ വിശുദ്ധീകരിക്കയും യിസ്രായേലിന്റെ ദൈവ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ഷീണിച്ചും ദാഹിച്ചും ഇരിക്കുന്നതുപോലെയും സീയോൻ പർവ്വതത്തോടു യുദ്ധം ചെയ്യുന്ന സകലജാതികള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പ്പെട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മനോവിഭ്രമമുള്ളവർ ജ്ഞാനം ഗ്രഹിക്കയും പിറുപിറുക്കുന്നവർ ഉപദേശം പഠ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യ്യോ, അരീയേലേ, അരീയേലേ! ദാവീദ് പാളയമിറങ്ങിയിരുന്ന നഗരമേ! ആണ്ടോടു ആണ്ടു കൂട്ടുവിൻ; ഉത്സവ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റെക്കു വന്നുകൊണ്ടി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നാൽ ഞാൻ അരീയേലിനെ ഞെരുക്കും; ദുഃഖവും വിലാപവും ഉണ്ടാകും; അതു എനിക്കു അരീയേലായി തന്നേ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ാൻ നിനക്കു വിരോധമായി ചുറ്റും പാളയമിറങ്ങി വാടകോരി നിന്നെ നിരോധിക്കയും നിന്റെ നേരെ കൊത്ത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പ്പോൾ നീ താണു, നിലത്തുനിന്നു സംസാരിക്കും; നിന്റെ വാക്കു പൊടിയിൽനിന്നു പതുക്കെ വര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ിച്ചപ്പാടന്റേതുപോലെ നിന്റെ ഒച്ച നിലത്തുനിന്നു വരും; നിന്റെ വാക്കു പൊടിയിൽനിന്നു ചില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ന്റെ ശത്രുക്കളുടെ സംഘം നേരിയ പൊടിപോലെയും നിഷ്കണ്ടകന്മാരുടെ കൂട്ടം, പാറിപ്പോകുന്ന പതിർ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ം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ം; അതു ഒരു ക്ഷണമാത്രകൊണ്ടു പെട്ടെന്നു സം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ടിമുഴക്കത്തോടും ഭൂകമ്പത്തോടും മഹാനാദത്തോടും കൂടെ ചുഴലിക്കാറ്റും കൊടുങ്കാറ്റും ദഹിപ്പ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ഗ്നിജ്വാലയുമായി അതു സൈന്യങ്ങളുടെ യഹോവയാൽ സന്ദർശ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രീയേലിന്റെ നേരെ യുദ്ധം ചെയ്യുന്ന സകലജാതികളുടെയും കൂട്ടം അതിന്നു അതിന്റെ കോട്ടെക്കും നേരെ യുദ്ധ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 അതിനെ വിഷമിപ്പിക്കുന്ന ഏവരും തന്നേ, ഒരു സ്വപ്നംപോലെ, ഒരു രാത്രിദർശനംപോലെ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വിസ്മയിച്ചു സ്തംഭിച്ചുപോകുവിൻ; അന്ധതപിടിച്ചു കുരുടരായിത്തീരുവിൻ; അവർ മത്തര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ഞ്ഞുകൊണ്ടല്ലതാനും; അവർ ചാഞ്ചാടിനടക്കുന്നു; മദ്യപാനംകൊണ്ടല്ലതാ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ഹോവ ഗാഢനിദ്ര നിങ്ങളുടെമേൽ പകർന്നു നിങ്ങളുടെ കണ്ണുകളെ അടെച്ചിരിക്കുന്നു; അവൻ പ്രവാചക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ദർശകന്മാരായ തലവന്മാർക്കും മൂടുപടം ഇ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2026-08-01T12:28:56Z</dcterms:created>
  <dcterms:modified xsi:type="dcterms:W3CDTF">2026-08-01T12:28:56Z</dcterms:modified>
  <dc:title>ஏசாயா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