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 are these, whose songs are sounding 
O'er the golden harps above ?  
Hark ! they tell of grace abounding, 
And Jehovah's sovereign lov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are they . . . who washed their 
robes . . . and made them white ... in the 
blood of the Lamb.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Who are these that keep their station 
Round the great eternal throne ?  
They from earthly tribulation 
To their heavenly rest are gon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ee their robes of dazzling whiteness, 
Without blemish, spot, or stain; 
See their crowns that grow in brightness, 
Purchased by the Lamb once slai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'Tis the Lamb of God who leads them, 
And they serve Him night and day ; 
By the heavenly fount He feeds them, 
He hath wiped their tears away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Sweet their theme : 'tis still  salvation 
Unto Christ the Holy One  ; 
And their sighs of tribulation 
Change to songs around the thron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2026-07-09T09:00:15Z</dcterms:created>
  <dcterms:modified xsi:type="dcterms:W3CDTF">2026-07-09T09:00:15Z</dcterms:modified>
  <dc:title>Hymn : 1003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