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ாசானின் கர்வாலிமரங்களினாலே உன் துடுப்புகளைச் செய்தார்கள்; கித்தீம் தீவுகளிலிருந்து வந்த ஆஷூர் மரத்தால் உன் வரிபலகைகளைச் செய்து, அதிலே யானைத்தந்தம் அழுத்தி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லிருந்து வந்த சித்திரத்தையலுள்ள சணல்நூல் புடவை நீ விரித்த பாயாயிருந்தது; தீவுகளின் இளநீலமும் இரத்தாம்பரமும் உன் விதானம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கிப்திலிருந்து வந்த சித்திரத்தையலுள்ள சணல்நூல் புடவை நீ விரித்த பாயாயிருந்தது; தீவுகளின் இளநீலமும் இரத்தாம்பரமும் உன் விதானம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ீதோன் அர்வாத் என்னும் பட்டணங்களின் குடிகள் உனக்குத் தண்டுவலிக்கிறவர்களாயிருந்தார்கள். தீருவே, உன்னிடத்திலிருந்த உன் சாஸ்திரிகள் உன் மாலுமிகளாயி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ீதோன் அர்வாத் என்னும் பட்டணங்களின் குடிகள் உனக்குத் தண்டுவலிக்கிறவர்களாயிருந்தார்கள். தீருவே, உன்னிடத்திலிருந்த உன் சாஸ்திரிகள் உன் மாலுமிகளாயி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ேபாரின் முதியோரும் அதின் சாஸ்திரிகளும் உன்னில் கம்பத்துப்பார்க்கிறவர்களாயிருந்தார்கள்; சமுத்திரத்தின் சகல கப்பல்களும் அவைகளிலுள்ள கப்பற்காரரும் உன்னோடே தொழில்துறை வியாபாரம் பண்ணுகிறதற்காக உன்னிடத்தில் இரு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ேபாரின் முதியோரும் அதின் சாஸ்திரிகளும் உன்னில் கம்பத்துப்பார்க்கிறவர்களாயிருந்தார்கள்; சமுத்திரத்தின் சகல கப்பல்களும் அவைகளிலுள்ள கப்பற்காரரும் உன்னோடே தொழில்துறை வியாபாரம் பண்ணுகிறதற்காக உன்னிடத்தில் இரு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்சியரும், லூதியரும், பூத்தியரும் உன் இராணுவத்தில் யுத்தவீரராயிருந்து உனக்குள் கேடகமும் தலைச்சீராவும் தூக்கிவைத்து, உன்னை அலங்கரித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்சியரும், லூதியரும், பூத்தியரும் உன் இராணுவத்தில் யுத்தவீரராயிருந்து உனக்குள் கேடகமும் தலைச்சீராவும் தூக்கிவைத்து, உன்னை அலங்கரித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ர்வாத் புத்திரரும் உன் இராணுவ மனுஷரும் உன் மதில்கள்மேல் சுற்றிலும், கம்மாத்தியர் உன் கொத்தளங்களிலும் இருந்தார்கள்; இவர்கள் உன் மதில்கள் சுற்றிலும் தங்கள் பரிசைகளைத் தூக்கிவைத்து, உன் வடிவத்தைப் பூரணப்படுத்த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ர்வாத் புத்திரரும் உன் இராணுவ மனுஷரும் உன் மதில்கள்மேல் சுற்றிலும், கம்மாத்தியர் உன் கொத்தளங்களிலும் இருந்தார்கள்; இவர்கள் உன் மதில்கள் சுற்றிலும் தங்கள் பரிசைகளைத் தூக்கிவைத்து, உன் வடிவத்தைப் பூரணப்படுத்த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ர்வாத் புத்திரரும் உன் இராணுவ மனுஷரும் உன் மதில்கள்மேல் சுற்றிலும், கம்மாத்தியர் உன் கொத்தளங்களிலும் இருந்தார்கள்; இவர்கள் உன் மதில்கள் சுற்றிலும் தங்கள் பரிசைகளைத் தூக்கிவைத்து, உன் வடிவத்தைப் பூரணப்படுத்த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வித பொருள்களின் திரளினாலும் தர்ஷீஸ் ஊரார் உன்னோடே வியாபாரம்பண்ணினார்கள்; வெள்ளியையும் இரும்பையும் தகரத்தையும் ஈயத்தையும் உன் சந்தைகளில் விற்க வ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வித பொருள்களின் திரளினாலும் தர்ஷீஸ் ஊரார் உன்னோடே வியாபாரம்பண்ணினார்கள்; வெள்ளியையும் இரும்பையும் தகரத்தையும் ஈயத்தையும் உன் சந்தைகளில் விற்க வ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ாவன், தூபால், மேசேக் என்னும் ஜாதியார் உன் வியாபாரிகளாயிருந்து மனுஷர்களையும் வெண்கலப்பாத்திரங்களையும் உன் தொழில்துறைக் கொண்டுவ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ாவன், தூபால், மேசேக் என்னும் ஜாதியார் உன் வியாபாரிகளாயிருந்து மனுஷர்களையும் வெண்கலப்பாத்திரங்களையும் உன் தொழில்துறைக் கொண்டுவ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ொகர்மா வம்சத்தார் குதிரைகளையும் குதிரைவீரரையும் கோவேறுகழுதைகளையும் உன் சந்தைகளுக்குக் கொண்டுவ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தான் புத்திரர் உன் வியாபாரிகளாயிருந்தார்கள்; அநேகம் தீவுகளின் வர்த்தகம் உன் வசமாகச் சேர்ந்தது; யானைத்தந்தங்களையும் கருங்காலி மரங்களையும் அவைகளுக்குப் பதிலாகக் கொண்டுவ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தான் புத்திரர் உன் வியாபாரிகளாயிருந்தார்கள்; அநேகம் தீவுகளின் வர்த்தகம் உன் வசமாகச் சேர்ந்தது; யானைத்தந்தங்களையும் கருங்காலி மரங்களையும் அவைகளுக்குப் பதிலாகக் கொண்டுவ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ீரியர் உன் வேலைப்பாடான பற்பல பொருள்களினிமித்தம் உன்னோடே வியாபாரம்பண்ணி, மரகதங்களையும், இரத்தாம்பரங்களையும், சித்திரத்தையாலாடைகளையும், உயர்ந்த வஸ்திரங்களையும், பவளங்களையும், பளிங்கையும் உன் சந்தைகளில் விற்கவ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ாகிய நீ இப்போது தீருவின்பேரிலே புலம்ப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ீரியர் உன் வேலைப்பாடான பற்பல பொருள்களினிமித்தம் உன்னோடே வியாபாரம்பண்ணி, மரகதங்களையும், இரத்தாம்பரங்களையும், சித்திரத்தையாலாடைகளையும், உயர்ந்த வஸ்திரங்களையும், பவளங்களையும், பளிங்கையும் உன் சந்தைகளில் விற்கவ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ூதரும் இஸ்ரவேல் தேசத்தாரும் உன்னோடே வியாபாரம்பண்ணி, மின்னீத் பன்னாக் என்கிற ஊர்களின் கோதுமையையும், தேனையும், எண்ணெயையும், பிசின்தைலத்தையும் உன் தொழில்துறைக்குக் கொண்டுவ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ூதரும் இஸ்ரவேல் தேசத்தாரும் உன்னோடே வியாபாரம்பண்ணி, மின்னீத் பன்னாக் என்கிற ஊர்களின் கோதுமையையும், தேனையும், எண்ணெயையும், பிசின்தைலத்தையும் உன் தொழில்துறைக்குக் கொண்டுவ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ஸ்கு உன் வேலைப்பாடான பற்பல பொருள்களினிமித்தமும், சகலவிதப் பொருள்களின் திரட்சியினிமித்தமும் உன்னோடே வர்த்தகம்பண்ணி, கல்போனின் திராட்சரசத்தையும் வெண்மையான ஆட்டுமயிரையும் உனக்கு விற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ஸ்கு உன் வேலைப்பாடான பற்பல பொருள்களினிமித்தமும், சகலவிதப் பொருள்களின் திரட்சியினிமித்தமும் உன்னோடே வர்த்தகம்பண்ணி, கல்போனின் திராட்சரசத்தையும் வெண்மையான ஆட்டுமயிரையும் உனக்கு விற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ண் நாட்டாரும், போக்கும்வரத்துமான யாவானரும் துலக்கப்பட்ட இரும்பையும் இலவங்கத்தையும் வம்பையும் உன் சந்தைகளில் கொண்டுவந்து உன் தொழில்துறையில் விற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ாண் நாட்டாரும், போக்கும்வரத்துமான யாவானரும் துலக்கப்பட்ட இரும்பையும் இலவங்கத்தையும் வம்பையும் உன் சந்தைகளில் கொண்டுவந்து உன் தொழில்துறையில் விற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தங்களுக்குப் போடுகிற மேன்மையான இரத்தினக்கம்பளங்களை தேதானின் மனுஷர் கொண்டுவந்து, உன்னோடே வியாபாரம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ரபியரும், கேதாரின் சகல பிரபுக்களும் உனக்கு வாடிக்கையான வர்த்தகராகி ஆட்டுக்குட்டிகளையும் ஆட்டுக்கடாக்களையும் வெள்ளாட்டுக்கடாக்களையும் கொண்டுவந்து, உன்னோடே வியாபாரம்பண்ண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ரபியரும், கேதாரின் சகல பிரபுக்களும் உனக்கு வாடிக்கையான வர்த்தகராகி ஆட்டுக்குட்டிகளையும் ஆட்டுக்கடாக்களையும் வெள்ளாட்டுக்கடாக்களையும் கொண்டுவந்து, உன்னோடே வியாபாரம்பண்ண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முத்திரக் கரைதுறையிலே குடியிருந்து அநேகம் தீவுகளின் ஜனங்களோடே வியாபாரம்பண்ணுகிற தீருவை நோக்கி: கர்த்தராகிய ஆண்டவர் உரைக்கிறது என்னவென்றால், தீருவே, நீ உன்னைப் பூரணசொந்தரியவதி என்கிற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ேபா, ராமா பட்டணங்களின் வியாபாரிகள் உன்னோடே வர்த்தகம்பண்ணி, மேல்தரமான சகலவித சம்பாரங்களையும், சகலவித இரத்தினக்கற்களையும் பொன்னையும் உன் சந்தைகளில் கொண்டுவ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ேபா, ராமா பட்டணங்களின் வியாபாரிகள் உன்னோடே வர்த்தகம்பண்ணி, மேல்தரமான சகலவித சம்பாரங்களையும், சகலவித இரத்தினக்கற்களையும் பொன்னையும் உன் சந்தைகளில் கொண்டுவ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ரான், கன்னே, ஏதேன் என்னும் பட்டணத்தாரும், சேபாவின் வியாபாரிகளும் அசீரியரும் கில்மாத் பட்டணத்தாரும் உன்னோடே வியாபாரம்பண்ண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ர்கள் சகலவித உயர்ந்த சரக்குகளையும், இளநீலப் பட்டுகளும் விசித்திரத்தையலாடைகளும் அடங்கிய புடவைக்கட்டுகளையும், விலை உயர்ந்த வஸ்திரங்கள் வைக்கப்பட்டு கயிறுகளால் கட்டியிருக்கும் கேதுருமரப்பெட்டிகளையும் கொண்டுவந்து, உன்னோடே வியாபாரம்பண்ண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ர்கள் சகலவித உயர்ந்த சரக்குகளையும், இளநீலப் பட்டுகளும் விசித்திரத்தையலாடைகளும் அடங்கிய புடவைக்கட்டுகளையும், விலை உயர்ந்த வஸ்திரங்கள் வைக்கப்பட்டு கயிறுகளால் கட்டியிருக்கும் கேதுருமரப்பெட்டிகளையும் கொண்டுவந்து, உன்னோடே வியாபாரம்பண்ண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ொழில்துறையில் தர்ஷீசின் கப்பலாட்கள் உன்னைப் போற்றிப் பாடினார்கள்; நீ சமுத்திரத்தின் நடுவிலே உன்னைப் பூரணப்படுத்தி உன்னை மிகவும் மகிமைப்படுத்தினாய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ொழில்துறையில் தர்ஷீசின் கப்பலாட்கள் உன்னைப் போற்றிப் பாடினார்கள்; நீ சமுத்திரத்தின் நடுவிலே உன்னைப் பூரணப்படுத்தி உன்னை மிகவும் மகிமைப்படுத்தினாய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ண்டுவலிக்கிறவர்கள் ஆழமானதண்ணீர்களில் உன்னை வலித்துக்கொண்டு போனார்கள்; நடுச்சமுத்திரத்திலே கொண்டற்காற்று உன்னை உடைத்துப்போட்ட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ண்டுவலிக்கிறவர்கள் ஆழமானதண்ணீர்களில் உன்னை வலித்துக்கொண்டு போனார்கள்; நடுச்சமுத்திரத்திலே கொண்டற்காற்று உன்னை உடைத்துப்போட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நாசமடையும் நாளிலே உன் ஆஸ்தியோடும், உன் சந்தைகளோடும், உன் தொழில்துறையோடுங்கூட உன் கப்பலாட்களும் உன் மாலுமிகளும் உன்னிலுள்ள கம்பத்துப்பார்க்கிறவர்களும், உன் வியாபாரிகளும் உன்னிலுள்ள எல்லா யுத்தவீரரும், உன் நடுவிலிருக்கிற எல்லாக்கூட்டத்தாரும் நடுச்சமுத்திரத்திலே விழ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முத்திரக் கரைதுறையிலே குடியிருந்து அநேகம் தீவுகளின் ஜனங்களோடே வியாபாரம்பண்ணுகிற தீருவை நோக்கி: கர்த்தராகிய ஆண்டவர் உரைக்கிறது என்னவென்றால், தீருவே, நீ உன்னைப் பூரணசொந்தரியவதி என்கிறாய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நாசமடையும் நாளிலே உன் ஆஸ்தியோடும், உன் சந்தைகளோடும், உன் தொழில்துறையோடுங்கூட உன் கப்பலாட்களும் உன் மாலுமிகளும் உன்னிலுள்ள கம்பத்துப்பார்க்கிறவர்களும், உன் வியாபாரிகளும் உன்னிலுள்ள எல்லா யுத்தவீரரும், உன் நடுவிலிருக்கிற எல்லாக்கூட்டத்தாரும் நடுச்சமுத்திரத்திலே விழு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நாசமடையும் நாளிலே உன் ஆஸ்தியோடும், உன் சந்தைகளோடும், உன் தொழில்துறையோடுங்கூட உன் கப்பலாட்களும் உன் மாலுமிகளும் உன்னிலுள்ள கம்பத்துப்பார்க்கிறவர்களும், உன் வியாபாரிகளும் உன்னிலுள்ள எல்லா யுத்தவீரரும், உன் நடுவிலிருக்கிற எல்லாக்கூட்டத்தாரும் நடுச்சமுத்திரத்திலே விழுவ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 நாசமடையும் நாளிலே உன் ஆஸ்தியோடும், உன் சந்தைகளோடும், உன் தொழில்துறையோடுங்கூட உன் கப்பலாட்களும் உன் மாலுமிகளும் உன்னிலுள்ள கம்பத்துப்பார்க்கிறவர்களும், உன் வியாபாரிகளும் உன்னிலுள்ள எல்லா யுத்தவீரரும், உன் நடுவிலிருக்கிற எல்லாக்கூட்டத்தாரும் நடுச்சமுத்திரத்திலே விழுவ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மாலுமிகள் ஓலமிடும் சத்தத்தினால் சுற்றுப்புறங்கள் அதிர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ண்டுவலிக்கிற யாவரும், கப்பலாட்களும், கடல் மாலுமிகள் அனைவரும், தங்கள் கப்பல்களை விட்டுஇறங்கி, கரையிலே நின்ற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ண்டுவலிக்கிற யாவரும், கப்பலாட்களும், கடல் மாலுமிகள் அனைவரும், தங்கள் கப்பல்களை விட்டுஇறங்கி, கரையிலே நின்ற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னிமித்தம் சத்தமிட்டுப்புலம்பி, மனங்கசந்து அழுது, தங்கள் தலைகளின்மேல் புழுதியைப் போட்டுக்கொண்டு, சாம்பலில் புரண்ட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னிமித்தம் சத்தமிட்டுப்புலம்பி, மனங்கசந்து அழுது, தங்கள் தலைகளின்மேல் புழுதியைப் போட்டுக்கொண்டு, சாம்பலில் புரண்ட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க்காக மொட்டையிட்டு இரட்டுடுத்திக்கொண்டு, உனக்காக மனங்கசந்து அழுது, துக்கங்கொண்டாடுவ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க்காக மொட்டையிட்டு இரட்டுடுத்திக்கொண்டு, உனக்காக மனங்கசந்து அழுது, துக்கங்கொண்டாட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டல்களின் நடுமையத்திலே உன்தாபரம் இருக்கிறது; உன்னைக் கட்டினவர்கள் உன்னைப் பூரணவடிவாய்க் கட்டின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உனக்காத் தங்கள் துக்கத்திலே ஓலமிட்டு, உன்னிமித்தம் புலம்பி, உன்னைக்குறித்து: சமுத்திரத்தின் நடுவிலே அழிந்துபோன தீருவுக்குச் சமான நகரம் உண்டோ?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உனக்காத் தங்கள் துக்கத்திலே ஓலமிட்டு, உன்னிமித்தம் புலம்பி, உன்னைக்குறித்து: சமுத்திரத்தின் நடுவிலே அழிந்துபோன தீருவுக்குச் சமான நகரம் உண்டோ?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ன் சந்தைச்சரக்குகள் சமுத்திரங்கள் வழியாய்க் கொண்டுவரப்படுகையில், அநேக ஜனங்களைத் திருப்தியாக்கினாய்; உன் ஆஸ்தியின் திரளினாலும் உன் வியாபாரத்தினாலும் பூமியின் ராஜாக்களை ஐசுவரியவான்களாக்கினாய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ன் சந்தைச்சரக்குகள் சமுத்திரங்கள் வழியாய்க் கொண்டுவரப்படுகையில், அநேக ஜனங்களைத் திருப்தியாக்கினாய்; உன் ஆஸ்தியின் திரளினாலும் உன் வியாபாரத்தினாலும் பூமியின் ராஜாக்களை ஐசுவரியவான்களாக்கினாய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சமுத்திரத் திரைகளினாலே ஆழங்களில் உடைக்கப்பட்டபோது, உன் தொழில் துறையும் உன் நடுவிலுள்ள கூட்டம் அனைத்தும் அழிந்துபோயின என்ப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சமுத்திரத் திரைகளினாலே ஆழங்களில் உடைக்கப்பட்டபோது, உன் தொழில் துறையும் உன் நடுவிலுள்ள கூட்டம் அனைத்தும் அழிந்துபோயின என்ப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ீவுகளின் குடிகள் எல்லாம் உன்னிமித்தம் திகைப்பார்கள்; அவர்களுடைய ராஜாக்கள் மிகவும் பிரமித்து, கலங்கின முகமாயிருப்ப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ீவுகளின் குடிகள் எல்லாம் உன்னிமித்தம் திகைப்பார்கள்; அவர்களுடைய ராஜாக்கள் மிகவும் பிரமித்து, கலங்கின முகமாயிருப்ப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கல ஜனங்களிலுமுள்ள வர்த்தகர் உன்பேரில் ஈசல்போடுவார்கள்; நீ பயங்கரமாவாய்; இனி ஒருபோதும் இருக்கமாட்டாய் என்கிறார் என்று சொல் என்ற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கல ஜனங்களிலுமுள்ள வர்த்தகர் உன்பேரில் ஈசல்போடுவார்கள்; நீ பயங்கரமாவாய்; இனி ஒருபோதும் இருக்கமாட்டாய் என்கிறார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ீரிலிருந்து வந்த தேவதாரு மரத்தால் உன் கப்பற் பலகைகளைச் செய்தார்கள்; பாய்மரங்களைச் செய்யும்படிக்கு லீபனோனிலிருந்து கேதுருமரங்களைக் கொண்டுவ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ேனீரிலிருந்து வந்த தேவதாரு மரத்தால் உன் கப்பற் பலகைகளைச் செய்தார்கள்; பாய்மரங்களைச் செய்யும்படிக்கு லீபனோனிலிருந்து கேதுருமரங்களைக் கொண்டு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ாசானின் கர்வாலிமரங்களினாலே உன் துடுப்புகளைச் செய்தார்கள்; கித்தீம் தீவுகளிலிருந்து வந்த ஆஷூர் மரத்தால் உன் வரிபலகைகளைச் செய்து, அதிலே யானைத்தந்தம் அழுத்திய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ches of ivory, brought out of the isles of Chitt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ine linen with broidered work from Egypt was that which you spread forth to be your sail; blu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urple from the isles of Elishah was that which cover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inhabitants of Zidon and Arvad were your seamen: your wise men, O Tyrus, that were in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your pil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ancients of Gebal and the wise men thereof were in you your repairer of breaches: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ps of the sea with their seamen were in you to occupy your merchand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of Persia and of Lud and of Phut were in yours army, your men of war: they hang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eld and helmet in you; they set forth your loveli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men of Arvad with yours army were upon your walls round about, and the Gammadims wer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came again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towers: they hanged their shields upon your walls round about; they have made your beau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arshish was your merchant by reason of the multitude of all kind of riches; with silver, ir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n, and lead, they traded in your fai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Javan, Tubal, and Meshech, they were your merchants: they traded the persons of men and vesse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rass in your mark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of the house of Togarmah traded in your fairs with horses and horsemen and mu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men of Dedan were your merchants; many isles were the merchandise of yours hand: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you for a present horns of ivory and ebo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yria was your merchant by reason of the multitude of the wares of your making: they occupi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Now, you son of man, take up a lamentation for Tyr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airs with emeralds, purple, and broidered work, and fine linen, and coral, and a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Judah, and the land of Israel, they were your merchants: they traded in your market whea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nith, and Pannag, and honey, and oil, and bal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Damascus was your merchant in the multitude of the wares of your making, for the multitud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riches; in the wine of Helbon, and white w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Dan also and Javan going back and forth occupied in your fairs: bright iron, cassia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amus, were in your mark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Dedan was your merchant in precious clothes for chari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rabia, and all the princes of Kedar, they occupied with you in lambs, and rams, and goats: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 were they your merch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y unto Tyrus, O you that are situated at the entry of the sea, which are a mercha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merchants of Sheba and Raamah, they were your merchants: they occupied in your fairs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ef of all spices, and with all precious stones, and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aran, and Canneh, and Eden, the merchants of Sheba, Asshur, and Chilmad, were your merch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se were your merchants in all sorts of things, in blue clothes, and broidered work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sts of rich apparel, bound with cords, and made of cedar, among your merchand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ships of Tarshish did sing of you in your market: and you were replenished, and made 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ious in the midst of the se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Your rowers have brought you into great waters: the east wind has broken you in the mid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our riches, and your fairs, your merchandise, your seamen, and your pilots, your repair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for many isles, Thus says the Lord GOD; O Tyrus, you have said, I am of perfect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ches, and the occupiers of your merchandise, and all your men of war, that are in you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your company which is in the midst of you, shall fall into the midst of the seas in the d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ru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suburbs shall shake at the sound of the cry of your pil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ll that handle the oar, the seamen, and all the pilots of the sea, shall come dow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hips, they shall stand upon the l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shall cause their voice to be heard against you, and shall cry bitterly, and shall cast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ust upon their heads, they shall wallow themselves in the ash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y shall make themselves utterly bald for you, and gird them with sackcloth,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eep for you with bitterness of heart and bitter wail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borders are in the midst of the seas, your builders have perfected your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in their wailing they shall take up a lamentation for you, and lament over you, saying,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is like Tyrus, like the destroyed in the midst of the s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hen your wares went forth out of the seas, you filled many people; you did enrich the king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 with the multitude of your riches and of your merchand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In the time when you shall be broken by the seas in the depths of the waters your merchand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your company in the midst of you shall f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ll the inhabitants of the isles shall be astonished at you, and their kings shall be s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raid, they shall be troubled in their counten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merchants among the people shall hiss at you; you shall be a terror, and never shall be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have made all your ship boards of fir trees of Senir: they have taken cedars from Lebano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masts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f the oaks of Bashan have they made yours oars; the company of the Ashurites have mad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2026-07-19T20:05:34Z</dcterms:created>
  <dcterms:modified xsi:type="dcterms:W3CDTF">2026-07-19T20:05:34Z</dcterms:modified>
  <dc:title>எசேக்கியேல் : 27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