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presProps" Target="presProps.xml"/>
  <Relationship Id="rId56" Type="http://schemas.openxmlformats.org/officeDocument/2006/relationships/viewProps" Target="viewProps.xml"/>
  <Relationship Id="rId5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ரயாசப்பட்டுப் பயிரிடுகிறவன் பலனில் முந்திப் பங்கடையவேண்ட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சொல்லுகிறவைகளைச் சிந்தித்துக்கொள்; கர்த்தர் எல்லாக் காரியங்களிலும் உனக்குப் புத்தியைத் தந்தருளுவ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வீதின் சந்ததியில் பிறந்த இயேசுகிறிஸ்து, என் சுவிசேஷத்தின்படியே, மரித்தோரிலிருந்தெழுப்பப்பட்டவரென்று நினைத்துக்கொ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ந்தச் சுவிசேஷத்தினிமித்தம் நான் பாதகன்போலக் கட்டப்பட்டு, துன்பத்தை அநுபவிக்கிறேன்; தேவவசனமோ கட்டப்பட்டிருக்கவி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ந்தச் சுவிசேஷத்தினிமித்தம் நான் பாதகன்போலக் கட்டப்பட்டு, துன்பத்தை அநுபவிக்கிறேன்; தேவவசனமோ கட்டப்பட்டிருக்கவ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, தெரிந்துகொள்ளப்பட்டவர்கள் கிறிஸ்து இயேசுவினால் உண்டான இரட்சிப்பை நித்திய மகிமையோடே பெற்றுக்கொள்ளும்படி, சகலத்தையும் அவர்கள் நிமித்தமாகச் சகிக்கிற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, தெரிந்துகொள்ளப்பட்டவர்கள் கிறிஸ்து இயேசுவினால் உண்டான இரட்சிப்பை நித்திய மகிமையோடே பெற்றுக்கொள்ளும்படி, சகலத்தையும் அவர்கள் நிமித்தமாகச் சகிக்கிற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ந்த வார்த்தை உண்மையுள்ளது; என்னவெனில், நாம் அவரோடேகூட மரித்தோமானால், அவரோடேகூடப் பிழைத்துமிருப்போம்;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ந்த வார்த்தை உண்மையுள்ளது; என்னவெனில், நாம் அவரோடேகூட மரித்தோமானால், அவரோடேகூடப் பிழைத்துமிருப்போம்;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ோடேகூடப் பாடுகளைச் சகித்தோமானால் அவரோடேகூட ஆளுகையும் செய்வோம்; நாம் அவரை மறுதலித்தால், அவரும் நம்மை மறுதலிப்பார்;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ேக சாட்சிகளுக்கு முன்பாக நீ என்னிடத்தில் கேட்டவைகளை மற்றவர்களுக்குப் போதிக்கத்தக்க உண்மையுள்ள மனுஷர்களிடத்தில் ஒப்புவி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ம் உண்மையில்லாதவர்களாயிருந்தாலும், அவர் உண்மையுள்ளவராயிருக்கிறார்; அவர் தம்மைத்தாம் மறுதலிக்கமாட்ட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ம் உண்மையில்லாதவர்களாயிருந்தாலும், அவர் உண்மையுள்ளவராயிருக்கிறார்; அவர் தம்மைத்தாம் மறுதலிக்கமாட்ட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ைகளை அவர்களுக்கு நினைப்பூட்டி, ஒன்றுக்கும் பிரயோஜனமில்லாமல், கேட்கிறவர்களைக் கவிழ்த்துப்போடுகிறதற்கேதுவான வாக்குவாதம் செய்யாதபடிக்கு, கர்த்தருக்கு முன்பாக அவர்களுக்கு எச்சரித்துப் புத்திசொல்ல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வெட்கப்படாத ஊழியக்காரனாயும் சத்திய வசனத்தை நிதானமாய்ப் பகுத்துப் போதிக்கிறவனாயும் உன்னை தேவனுக்கு முன்பாக உத்தமனாக நிறுத்தும்படி ஜாக்கிரதையாயிர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வெட்கப்படாத ஊழியக்காரனாயும் சத்திய வசனத்தை நிதானமாய்ப் பகுத்துப் போதிக்கிறவனாயும் உன்னை தேவனுக்கு முன்பாக உத்தமனாக நிறுத்தும்படி ஜாக்கிரதையாயிர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ீர்கேடான வீண்பேச்சுகளுக்கு விலகியிரு; அவைகளால் (கள்ளப்போதகர்களான) அவர்கள் அதிக அவபக்தியுள்ளவர்களாவார்கள்;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ீர்கேடான வீண்பேச்சுகளுக்கு விலகியிரு; அவைகளால் (கள்ளப்போதகர்களான) அவர்கள் அதிக அவபக்தியுள்ளவர்களாவார்கள்;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ுடைய வார்த்தை அரிபிளவையைப்போலப் படரும்; இமெநேயும் பிலேத்தும் அப்படிப்பட்டவர்கள்;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ுடைய வார்த்தை அரிபிளவையைப்போலப் படரும்; இமெநேயும் பிலேத்தும் அப்படிப்பட்டவர்கள்;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சத்தியத்தை விட்டு விலகி, உயிர்த்தெழுதல் நடந்தாயிற்றென்று சொல்லி, சிலருடைய விசுவாசத்தைக் கவிழ்த்துப்போடுகி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ேக சாட்சிகளுக்கு முன்பாக நீ என்னிடத்தில் கேட்டவைகளை மற்றவர்களுக்குப் போதிக்கத்தக்க உண்மையுள்ள மனுஷர்களிடத்தில் ஒப்புவி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சத்தியத்தை விட்டு விலகி, உயிர்த்தெழுதல் நடந்தாயிற்றென்று சொல்லி, சிலருடைய விசுவாசத்தைக் கவிழ்த்துப்போடுகி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ிலும் தேவனுடைய உறுதியான அஸ்திபாரம் நிலைத்திருக்கிறது; கர்த்தர் தம்முடையவர்களை அறிவாரென்பதும், கிறிஸ்துவின் நாமத்தைச் சொல்லுகிற எவனும் அநியாயத்தைவிட்டு விலகக்கடவனென்பதும், அதற்கு முத்திரையாயிருக்கி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ிலும் தேவனுடைய உறுதியான அஸ்திபாரம் நிலைத்திருக்கிறது; கர்த்தர் தம்முடையவர்களை அறிவாரென்பதும், கிறிஸ்துவின் நாமத்தைச் சொல்லுகிற எவனும் அநியாயத்தைவிட்டு விலகக்கடவனென்பதும், அதற்கு முத்திரையாயிருக்கிற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ஒரு பெரிய வீட்டிலே பொன்னும் வெள்ளியுமான பாத்திரங்களுமல்லாமல், மரமும் மண்ணுமான பாத்திரங்களுமுண்டு; அவைகளில் சில கனத்திற்கும் சில கனவீனத்திற்குமானவை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ஒரு பெரிய வீட்டிலே பொன்னும் வெள்ளியுமான பாத்திரங்களுமல்லாமல், மரமும் மண்ணுமான பாத்திரங்களுமுண்டு; அவைகளில் சில கனத்திற்கும் சில கனவீனத்திற்குமானவை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ஒரு பெரிய வீட்டிலே பொன்னும் வெள்ளியுமான பாத்திரங்களுமல்லாமல், மரமும் மண்ணுமான பாத்திரங்களுமுண்டு; அவைகளில் சில கனத்திற்கும் சில கனவீனத்திற்குமானவை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ஒரு பெரிய வீட்டிலே பொன்னும் வெள்ளியுமான பாத்திரங்களுமல்லாமல், மரமும் மண்ணுமான பாத்திரங்களுமுண்டு; அவைகளில் சில கனத்திற்கும் சில கனவீனத்திற்குமானவை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ையால் ஒருவன் இவைகளைவிட்டு, தன்னைச் சுத்திகரித்துக்கொண்டால், அவன் பரிசுத்தமாக்கப்பட்டதும் எஜமானுக்கு உபயோகமானதும், எந்த நற்கிரியைக்கும் ஆயத்தமாக்கப்பட்டதுமான கனத்துக்குரிய பாத்திரமாயிருப்ப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ையால் ஒருவன் இவைகளைவிட்டு, தன்னைச் சுத்திகரித்துக்கொண்டால், அவன் பரிசுத்தமாக்கப்பட்டதும் எஜமானுக்கு உபயோகமானதும், எந்த நற்கிரியைக்கும் ஆயத்தமாக்கப்பட்டதுமான கனத்துக்குரிய பாத்திரமாயிருப்ப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ன்றியும், பாலியத்துக்குரிய இச்சைகளுக்கு நீ விலகியோடி, சுத்த இருதயத்தோடே கர்த்தரைத் தொழுதுகொள்ளுகிறவர்களுடனே, நீதியையும் விசுவாசத்தையும் அன்பையும் சமாதானத்தையும் அடையும்படி நாட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யும் இயேசுகிறிஸ்துவுக்கு நல்ல போர்ச்சேவகனாய்த் தீங்கநுபவி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ன்றியும், பாலியத்துக்குரிய இச்சைகளுக்கு நீ விலகியோடி, சுத்த இருதயத்தோடே கர்த்தரைத் தொழுதுகொள்ளுகிறவர்களுடனே, நீதியையும் விசுவாசத்தையும் அன்பையும் சமாதானத்தையும் அடையும்படி நாட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ன்றியும், பாலியத்துக்குரிய இச்சைகளுக்கு நீ விலகியோடி, சுத்த இருதயத்தோடே கர்த்தரைத் தொழுதுகொள்ளுகிறவர்களுடனே, நீதியையும் விசுவாசத்தையும் அன்பையும் சமாதானத்தையும் அடையும்படி நாட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ுத்தியீனமும் அயுக்தமுமான தர்க்கங்கள் சண்டைகளைப் பிறப்பிக்குமென்று அறிந்து, அவைகளுக்கு விலகியிர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ுத்தியீனமும் அயுக்தமுமான தர்க்கங்கள் சண்டைகளைப் பிறப்பிக்குமென்று அறிந்து, அவைகளுக்கு விலகியிர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ுடைய ஊழியக்காரன் சண்டைபண்ணுகிறவனாயிராமல், எல்லாரிடத்திலும் சாந்தமுள்ளவனும், போதகசமர்த்தனும், தீமையைச் சகிக்கிறவனுமாயிருக்கவேண்ட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ுடைய ஊழியக்காரன் சண்டைபண்ணுகிறவனாயிராமல், எல்லாரிடத்திலும் சாந்தமுள்ளவனும், போதகசமர்த்தனும், தீமையைச் சகிக்கிறவனுமாயிருக்கவேண்ட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திர்பேசுகிறவர்கள் சத்தியத்தை அறியும்படி தேவன் அவர்களுக்கு மனந்திரும்புதலை அருளத்தக்கதாகவும்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திர்பேசுகிறவர்கள் சத்தியத்தை அறியும்படி தேவன் அவர்களுக்கு மனந்திரும்புதலை அருளத்தக்கதாகவும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சாசானவனுடைய இச்சையின்படி செய்ய அவனால் பிடிபட்டிருக்கிற அவர்கள் மறுபடியும் மயக்கந்தெளிந்து அவன் கண்ணிக்கு நீங்கத்தக்கதாகவும், சாந்தமாய் அவர்களுக்கு உபதேசிக்கவேண்ட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சாசானவனுடைய இச்சையின்படி செய்ய அவனால் பிடிபட்டிருக்கிற அவர்கள் மறுபடியும் மயக்கந்தெளிந்து அவன் கண்ணிக்கு நீங்கத்தக்கதாகவும், சாந்தமாய் அவர்களுக்கு உபதேசிக்கவேண்ட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யும் இயேசுகிறிஸ்துவுக்கு நல்ல போர்ச்சேவகனாய்த் தீங்கநுபவி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ேலும், கடைசிநாட்களில் கொடியகாலங்கள் வருமென்று அறிவாயாக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ேலும், கடைசிநாட்களில் கொடியகாலங்கள் வருமென்று அறிவாயாக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ேலும், கடைசிநாட்களில் கொடியகாலங்கள் வருமென்று அறிவாயாக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ண்டில் சேவகம்பண்ணுகிற எவனும், தன்னைச் சேவகமெழுதிக்கொண்டவனுக்கு ஏற்றவனாயிருக்கும்படி, பிழைப்புக்கடுத்த அலுவல்களில் சிக்கிக்கொள்ளமாட்ட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லும் ஒருவன் மல்யுத்தம்பண்ணினாலும், சட்டத்தின்படி பண்ணாவிட்டால் முடிசூட்டப்பட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லும் ஒருவன் மல்யுத்தம்பண்ணினாலும், சட்டத்தின்படி பண்ணாவிட்டால் முடிசூட்டப்பட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ரயாசப்பட்டுப் பயிரிடுகிறவன் பலனில் முந்திப் பங்கடையவேண்ட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0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েনে চলতে হয় য়েন সে বিজযী হতে পা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য়ে কৃষক কঠোর পরিশ্রম করে, সেই প্রথমে ফসলের ভাগ পা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আমি যা বলি, তা ভেবে দেখ, কারণ এসব বিষয় বুঝতে প্রভু তোমাকে বুদ্ধি দেব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যীশু খ্রীষ্টের কথা মনে কর, তিনি দাযূদের বংশে জন্মেছিলেন, যীশু মৃত্যুর পর মৃতদের মধ্য থে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ুনরুত্থিত হয়েছিলেন৷ এই তোসেই সুসমাচার যা লোকদের কাছে আমি প্রচার ক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সুসমাচার প্রচার করেছি বলে আমি কষ্টভোগ করছি, একজন অপরাধীর মত আমাকে শেকলে বেঁধে বন্দী করে রাখ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েছে৷ কিন্তু ঈশ্বরের বার্তাকে শেকল দিয়ে বাঁধা যায়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তাই ধৈর্য্যের সঙ্গে ঈশ্বর যাদের মনোনীত করেছেন তাদের জন্য আমি সব কিছু সহ্য করি, যাতে তারা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্রীষ্ট যীশুতে অনন্ত মহিমার সাথে য়ে পরিত্রাণ ও অনন্ত জীবন আছে তা লাভ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এই কথা বিশ্বাসয়োগ্য:কারণ আমরা যদি তাঁর সঙ্গে মৃত্যুবরণ করে থাকি, তবে তাঁর সঙ্গে জীবিতও থাকব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তীমথিয় তুমি আমার সন্তানের মতো, খ্রীষ্ট যীশুতে আমাদের য়ে অনুগ্রহ আছে তার দ্বারা তুমি শক্তিমা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এখন যদি কষ্ট সহ্য করি তবে তাঁর সাথে রাজত্বও করব৷ যদি তাঁকে অস্বীকার করি, তিনিও আমাদের অস্বীক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ব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আমরা যদি অবিশ্বস্ত হই, তিনি কিন্তু বিশ্বস্ত থাকেন; কারণ তিনি নিজেকে অস্বীকার করতে পারেন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তুমি লোকদের এইসব কথা মনে করিয়ে দিও, ঈশ্বরের সামনে তাদের সতর্ক করে দাও য়েন লোকেরা বাক্য নি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র্ক বিতর্ক না করে, কারণ তাতে কোন লাভ হয় না, বরং যাঁরা শোনে তাদের সর্বনাশ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য়ে কর্মী সঠিকভাবে সত্য শিক্ষাকে ব্যবহার করে এবং নিজের কাজকর্ম সম্বন্ধে লজ্জিত নয় এমন একজ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্মী হিসেবে ঈশ্বরের অনুমোদন পাবার জন্য আপ্রাণ চেষ্টা ক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কিন্তু বাজে জাগতিক আলোচনা, যার মধ্যে ঈশ্বরের কোন প্রেরণা নেই তার থেকে দূরে থাকো৷ ঐ ধরণ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থাবার্তা মানুষকে ক্রমে ক্রমে ঈশ্বর থেকে দূরে নিয়ে যা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যাঁরা এই ধরণের আলোচনা করে তাদের শিক্ষা কর্কট রোগের মতো ছড়িয়ে পড়ে৷ হুমিনায় ও কিলীত হল এ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ে ওঠ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ধরণের লো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এরা সত্য শিক্ষা থেকে সরে গেছে৷ তারা বলছে, মৃতদের পুনরুত্থান হয়ে গেছে৷ এই দুজন লোক কিছু কিছ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োকের বিশ্বাস নষ্ট করে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ঈশ্বর তাঁর মণ্ডলীর জন্য য়ে শক্ত ভিত স্থাপন করেছেন তা হেলানো যাবে না, সেই ভিতের ওপর এও লেখা আছ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‘ঈশ্বর তাঁর মণ্ডলীর জন্য য়ে শক্ত ভিত স্থাপন করেছেন তা হেলানো যাবে না, সেই ভিতের ওপর এও লেখা আছ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‘ঈশ্বর সেই সব লোকদের জানেন যাঁরা তাঁর’ এবং ‘য়ে কেউ নিজেকে ঈশ্বরের লোক বলে সে মন্দ কাজ হতে অবশ্য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ূরে থাকুক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কিন্তু কোন বড় বাড়িতে কেবল সোনার ও রূপোর বাসন নয়, কাঠের ও মাটির পাত্রও থাকে, তাদের মধ্যে কিছ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াসন থাকে বিশেষ ব্যবহারের জন্য, আবার কিছু বাসন থাকে সাধারণ ব্যবহারের জন্য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সুতরাং যদি কেউ নিজেকে এইসব মন্দ বিষয় হতে পরিষ্কার করে তবে সে বিশেষ ব্যবহারের জন্য উপযুক্ত বাসন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তুমি ও অন্যান্য অনেকে আমি য়ে বিষয় শিক্ষা দিয়েছি তা শুনেছ; সেইসব এমন বিশ্বস্ত লোকদের শেখা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ে উঠবে, সেই ব্যক্তি পবিত্র হয়ে উঠবে আর তার কর্তা তাকে ব্যবহার করতে পারবে৷ সেই ব্যক্তি য়ে কো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ত্ কাজ করবার জন্য প্রস্তুত থাক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তুমি য়ৌবনের সমস্ত কামনা বাসনা থেকে পালাও এবং যাদের অন্তঃকরণ বিশুদ্ধ, যাঁরা তাদের প্রভুতে ভরস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াখে, সেই সমস্ত লোকের সাথে বিশ্বাস, ভালবাসা ও শান্তির সাথে সঠিক জীবনযাপনের জন্য আগ্রহী হও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কিন্তু মূর্খতাপূর্ণ ও জ্ঞানহীন তর্কের মধ্যে জড়িয়ে পড়ো না, তুমি জান য়ে ঐসব শূন্যগর্ভ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র্কবিতর্ক থেকে লড়াইয়ের সৃষ্টি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য়ে মানুষ প্রভুর সেবক তার কোন বিবাদে জড়িয়ে পড়া ঠিক নয়, সে হবে সকলের প্রতি দয়ালু৷ প্রভু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বককে একজন উত্তম শিক্ষক হতে হবে, তাকে সহিষ্ণু হতে হ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যাঁরা তার বিরুদ্ধে কথা বলে বিনীতভাবেই তাদের ভুল দেখিয়ে দিতে হবে৷ হয়তো ঈশ্বর তাদের হৃদয়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রিবর্তন করবেন যাতে তারা সত্যকে গ্রহণ করতে পা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ঁরা অন্য লোকদের শিক্ষা দিতে সক্ষম হ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দিয়াবল ঐ লোকদের ফাঁদে ফেলেছে ও তার ইচ্ছা পালন করার জন্য দাসে পরিণত করেছে৷ কিন্তু এমন হতে পা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ে তারা চেতনা পেয়ে জেগে উঠতে ও বুঝতে পারবে য়ে শয়তান তাদের নিয়ে খেলছে আর দিয়াবলের ফাঁদ থে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া নিজেদের মুক্ত করতে পার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খ্রীষ্ট যীশুর বিশ্বস্ত সৈনিকের মত আমাদের সাথে কষ্টভোগ ক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সৈনিক, যুদ্ধ করার সময় তার সেনাপতিকে সন্তুষ্ট করবার কথা মনে রাখে, জনসাধারণের কাজ নিয়ে ব্যস্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থাক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আবার কোন ব্যক্তি যদি ক্রীড়া প্রতিয়োগিতায় অংশ গ্রহণ করে, তবে তাকে প্রতিয়োগিতার সমস্ত নিয়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2026-06-21T07:42:36Z</dcterms:created>
  <dcterms:modified xsi:type="dcterms:W3CDTF">2026-06-21T07:42:36Z</dcterms:modified>
  <dc:title>2 தீமோத்தேயு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