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ழகாய் உடுத்தும் காட்டுபுஷ்ப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ுத்துவது யார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ம் கூப்பிடும் காக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ஷிப்பது யாரோ? – அஞ்சாத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ேய்ப்பன் இல்லாத ஆட்டினை 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ைந்து திரி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ே நல்ல மேய்ப்பன் எ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டம் வாராய் – அஞ்ச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வழிகளில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ினைத்துக் கொ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பாதைகளை அவர் செவ்வையாக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காயத்து பறவைகளுக்கு வழியை காட்டு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ழ்கடலின் கப்பலுக்கு திசையை சொல்லு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ாதே மனமே அஞ்ச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் இயேசு பாதம் வந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ை காட்டிடுவார் – நல்வழியை காட்ட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2026-06-10T10:04:17Z</dcterms:created>
  <dcterms:modified xsi:type="dcterms:W3CDTF">2026-06-10T10:04:17Z</dcterms:modified>
  <dc:title>துதிப் பாடல்கள் : 775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