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1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ன்பிற்கு ஏங்கிட அவசிய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ுதல் தேடிட அவசிய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ிப்பார் தேற்றுவார் உன் இன்ப இயேசு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ஞ்சமே துதித்திடு! உன் தெய்வம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த்துரு சாபமோ எதுவுமே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யாதியோ வறுமையோ இல்லவே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பத்தைத் தன் மேல் சுமந்தார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ஞ்சமே துதித்திடு! உன் செல்வம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ேடிடும் போதெல்லாம் தேற்றிட வர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டியே வந்து உன்னை அணை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பத்தில் உந்தன் அரணே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ே போயினும் இயேசுவை நம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ஞ்சமே துதித்திடு! உன் ஜீவன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ைகடல் வாழ்வில் கன்மலை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ழமாய் நேசிக்கும் அன்பர் உன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ஞ்சமே துதித்திடு! உன் சொந்தம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ழுதிட இனிமேல் அவசிய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க்கிக்க இனிமேல் காரணமி;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ுகையை களிப்பாய் மாற்றினார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ஞ்சமே துதித்திடு! உன் நேசர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2026-07-30T22:01:49Z</dcterms:created>
  <dcterms:modified xsi:type="dcterms:W3CDTF">2026-07-30T22:01:49Z</dcterms:modified>
  <dc:title>துதிப் பாடல்கள் : 296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