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அதை எண்ண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உம்மை மட்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என்ன நன்மை க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ு உயர்த்தி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த்தை நான் செய்வ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என் போ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ேவைக்காய் என்னை அழ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கைகளை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 உம் ராஜ்ஜியம் க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ைத்தியமான என்னை தெரிந்தெ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உதடுகள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 உம் வார்த்தையை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ாய் வாழ்ந்த என்னை தெரிந்தெடுத்தீர் (பிரிந்தெடுத்தீர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2026-07-30T18:15:12Z</dcterms:created>
  <dcterms:modified xsi:type="dcterms:W3CDTF">2026-07-30T18:15:12Z</dcterms:modified>
  <dc:title>துதிப் பாடல்கள் : 955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