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11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at shall I do with Jesus ? 
I hear His pleading voice ; 
He asks that He may enter. 
And make my heart rejoice. 
The hand that's gently knocking 
Bore cruel wounds for me ; 
And on His brow, so holy, 
The thorn-marks yet I se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at shall I do with Jesus ? 
For time is gliding by ; 
What shall I do with Jesus ? 
Eternity is nigh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at shall I do with Jesus---- 
The Lamb of Calvary ? 
His wonderful salvation 
He freely offers me : 
His precious blood for cleansing, 
The comfort of His love ; 
The glory of His blessing, 
And life with Him abov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at shall I do with Jesus, 
The King upon His throne ? 
He claims my full allegiance, 
Redeemed me for His own. 
Oh, deeply solemn question ! 
Lord, help me now decide, 
And take Thee for my Saviour-----
My Master, Friend, and Guid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2026-07-31T19:08:12Z</dcterms:created>
  <dcterms:modified xsi:type="dcterms:W3CDTF">2026-07-31T19:08:12Z</dcterms:modified>
  <dc:title>Hymn : 483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