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s of God, beloved in Jesus ! 
Oh, the wondrous word of grace ! 
In His Son the Father sees us, 
And as sons He gives us plac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oved, now are we the sons of God, 
And it doth not yet appear what we shall be 
But we know . . that when He shall appear, 
We know . . that when He shall appear, 
We shall be like Him ; we shall be like Him, 
For we shall see Him as He i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lessed hope, now brightly beaming, 
On our God we soon shall gaze ; 
And in light celestial gleaming, 
We shall see our Saviour's f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y the power of grace transforming, 
W r e shall then His image bear ; 
Christ His promised word performing, 
We shall then His glory sha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2026-07-30T21:54:56Z</dcterms:created>
  <dcterms:modified xsi:type="dcterms:W3CDTF">2026-07-30T21:54:56Z</dcterms:modified>
  <dc:title>Hymn : 504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