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கள் விலகும் பர்வதம் அக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 உம் கிருபை நீங்கி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 அதிசயம் அற்புத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நானும் கண்ட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சாயல் அணிந்து நா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ந்தில் மறுரூபமாக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யின் நடுவில் வல்லமை விள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தம் ஓங்கும் கழ் நிற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வல்லவரே உம் அன்பின் மார்ப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ய்ந்திடுவேன் நான் என்றென்று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 தோறும் கர்த்தனே-ப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மரமாய் நான் செழி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உமது பெலன் தா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ா காலத்தில் பலனைக் கொடு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ணி போல் என்னைக் காத்த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ாதிகள் நடுவே உம் ஜ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ரை விளக்காய் திகழ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யும் தீபங்கள் தொடர்ந்து எர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ஆவி ஊற்ற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ை தினம் பொழிகின்ற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 தோறும் கர்த்த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தேவன் ந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தேவன் வ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மூகம் எனகா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ியின் அலைகள் ஓயாது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அலைகள் எழும்ப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2026-07-31T13:11:03Z</dcterms:created>
  <dcterms:modified xsi:type="dcterms:W3CDTF">2026-07-31T13:11:03Z</dcterms:modified>
  <dc:title>துதிப் பாடல்கள் : 1071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