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presProps" Target="presProps.xml"/>
  <Relationship Id="rId60" Type="http://schemas.openxmlformats.org/officeDocument/2006/relationships/viewProps" Target="viewProps.xml"/>
  <Relationship Id="rId6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ின்பு ராஜா அமாசாவைப் பார்த்து: நீ யூதா மனுஷரை மூன்று நாளைக்குள்ளே என்னிடத்தில் வரவழைத்து, நீயும் கூடவந்து இருக்கவேண்டும் என்ற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ின்பு ராஜா அமாசாவைப் பார்த்து: நீ யூதா மனுஷரை மூன்று நாளைக்குள்ளே என்னிடத்தில் வரவழைத்து, நீயும் கூடவந்து இருக்கவேண்டும் என்ற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அமாசா: யூதாவை அழைப்பிக்கப் போய், தனக்குக் குறித்தகாலத்திலே வராமல் தாமதித்திருந்த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அமாசா: யூதாவை அழைப்பிக்கப் போய், தனக்குக் குறித்தகாலத்திலே வராமல் தாமதித்திருந்த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தாவீது அபிசாயைப் பார்த்து: அப்சலோமைப்பார்க்கிலும் பிக்கிரியின் குமாரனாகிய சேபா, இப்பொழுது நமக்குப் பொல்லாப்புச் செய்வான்; அவன் அரணான பட்டணங்களில் வந்தடைந்து, நம்முடைய கண்களுக்குத் தப்பிப்போகாதபடிக்கு, நீ உன் எஜமானுடைய சேவகரைக் கூட்டிக்கொண்டு, அவனைப் பின்தொடர்ந்துபோ என்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தாவீது அபிசாயைப் பார்த்து: அப்சலோமைப்பார்க்கிலும் பிக்கிரியின் குமாரனாகிய சேபா, இப்பொழுது நமக்குப் பொல்லாப்புச் செய்வான்; அவன் அரணான பட்டணங்களில் வந்தடைந்து, நம்முடைய கண்களுக்குத் தப்பிப்போகாதபடிக்கு, நீ உன் எஜமானுடைய சேவகரைக் கூட்டிக்கொண்டு, அவனைப் பின்தொடர்ந்துபோ என்ற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தாவீது அபிசாயைப் பார்த்து: அப்சலோமைப்பார்க்கிலும் பிக்கிரியின் குமாரனாகிய சேபா, இப்பொழுது நமக்குப் பொல்லாப்புச் செய்வான்; அவன் அரணான பட்டணங்களில் வந்தடைந்து, நம்முடைய கண்களுக்குத் தப்பிப்போகாதபடிக்கு, நீ உன் எஜமானுடைய சேவகரைக் கூட்டிக்கொண்டு, அவனைப் பின்தொடர்ந்துபோ என்ற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டியே யோவாபின் மனுஷரும், கிரேத்தியரும் பிலேத்தியரும், சகல பலசாலிகளும் அவன் பிறகாலே புறப்பட்டு, பிக்கிரியின் குமாரனாகிய சேபாவைப் பின்தொடர எருசலேமிலிருந்து போன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டியே யோவாபின் மனுஷரும், கிரேத்தியரும் பிலேத்தியரும், சகல பலசாலிகளும் அவன் பிறகாலே புறப்பட்டு, பிக்கிரியின் குமாரனாகிய சேபாவைப் பின்தொடர எருசலேமிலிருந்து போன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் கிபியோன் கிட்ட இருக்கிற பெரிய கல்லண்டையிலே வந்தபோது, அமாசா அவர்களுக்கு எதிர்ப்பட்டுவந்தான்; யோவாபோ, தான் உடுத்திக்கொண்டிருக்கிற தன் சட்டையின்மேல் ஒரு கச்சையைக் கட்டிக்கொண்டிருந்தான்; அதில் உறையோடே ஒரு பட்டயம் அவன் இடுப்பண்டையிலே தொங்கிற்று; அவன் புறப்படுகையில் அது விழுந்த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பென்யமீன் மனுஷனான பிக்கிரியின் குமாரனாகிய சேபா என்னும் பேருள்ள பேலியாளின் மனுஷன் ஒருவன் தற்செயலாய் அங்கே இருந்தான்; அவன் எக்காளம் ஊதி: எங்களுக்குத் தாவீதினிடத்தில் பங்கும் இல்லை, ஈசாயின் குமாரனிடத்தில் எங்களுக்குச் சுதந்தரமும் இல்லை; இஸ்ரவேலே, நீங்கள் அவரவர் தங்கள் கூடாரங்களுக்குப் போய்விடுங்கள் என்ற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் கிபியோன் கிட்ட இருக்கிற பெரிய கல்லண்டையிலே வந்தபோது, அமாசா அவர்களுக்கு எதிர்ப்பட்டுவந்தான்; யோவாபோ, தான் உடுத்திக்கொண்டிருக்கிற தன் சட்டையின்மேல் ஒரு கச்சையைக் கட்டிக்கொண்டிருந்தான்; அதில் உறையோடே ஒரு பட்டயம் அவன் இடுப்பண்டையிலே தொங்கிற்று; அவன் புறப்படுகையில் அது விழுந்த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யோவாப் அமாசாவைப் பார்த்து: என் சகோதரனே, சுகமாயிருக்கிறாயா என்று சொல்லி, அமாசாவை முத்தஞ்செய்யும்படி, தன் வலதுகையினால் அவன் தாடியைப் பிடித்து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யோவாப் அமாசாவைப் பார்த்து: என் சகோதரனே, சுகமாயிருக்கிறாயா என்று சொல்லி, அமாசாவை முத்தஞ்செய்யும்படி, தன் வலதுகையினால் அவன் தாடியைப் பிடித்து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ன் கையிலிருக்கிற பட்டயத்திற்கு அமாசா எச்சரிக்கையாயிராதபோது, யோவாப் அவனை அவன் குடல்கள் தரையிலே சரிந்துபோகத்தக்கதாய், அதினால் வயிற்றிலே ஒரே குத்தாகக் குத்தினான்; அவன் செத்துப்போனான்; அப்பொழுது யோவாபும் அவன் சகோதரனாகிய அபிசாயும் பிக்கிரியின் குமாரனாகிய சேபாவைப் பின்தொடர்ந்த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ன் கையிலிருக்கிற பட்டயத்திற்கு அமாசா எச்சரிக்கையாயிராதபோது, யோவாப் அவனை அவன் குடல்கள் தரையிலே சரிந்துபோகத்தக்கதாய், அதினால் வயிற்றிலே ஒரே குத்தாகக் குத்தினான்; அவன் செத்துப்போனான்; அப்பொழுது யோவாபும் அவன் சகோதரனாகிய அபிசாயும் பிக்கிரியின் குமாரனாகிய சேபாவைப் பின்தொடர்ந்த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ன் கையிலிருக்கிற பட்டயத்திற்கு அமாசா எச்சரிக்கையாயிராதபோது, யோவாப் அவனை அவன் குடல்கள் தரையிலே சரிந்துபோகத்தக்கதாய், அதினால் வயிற்றிலே ஒரே குத்தாகக் குத்தினான்; அவன் செத்துப்போனான்; அப்பொழுது யோவாபும் அவன் சகோதரனாகிய அபிசாயும் பிக்கிரியின் குமாரனாகிய சேபாவைப் பின்தொடர்ந்த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யோவாபுடைய வாலிபரில் ஒருவன் செத்தவனண்டையிலே நின்று, யோவாபினால் பிரியப்படுகிறவன் எவனோ, தாவீதின் பட்சத்தில் இருக்கிறவன் எவனோ, அவன் யோவாபைப் பின்பற்றிப்போவானாக என்ற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யோவாபுடைய வாலிபரில் ஒருவன் செத்தவனண்டையிலே நின்று, யோவாபினால் பிரியப்படுகிறவன் எவனோ, தாவீதின் பட்சத்தில் இருக்கிறவன் எவனோ, அவன் யோவாபைப் பின்பற்றிப்போவானாக என்ற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மாசா நடுவழியிலே இரத்தத்திலே புரண்டு கிடந்தபடியினால், ஜனங்கள் எல்லாரும் தரித்துநிற்பதை அவன் கண்டு, அமாசாவை வழியிலிருந்து வயலிலே இழுத்துப்போட்டான்; அவனண்டையில் வருகிறவர்கள் எல்லாரும் தரித்துநிற்பதைக் கண்டு, ஒரு வஸ்திரத்தை அவன்மேல் போட்ட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மாசா நடுவழியிலே இரத்தத்திலே புரண்டு கிடந்தபடியினால், ஜனங்கள் எல்லாரும் தரித்துநிற்பதை அவன் கண்டு, அமாசாவை வழியிலிருந்து வயலிலே இழுத்துப்போட்டான்; அவனண்டையில் வருகிறவர்கள் எல்லாரும் தரித்துநிற்பதைக் கண்டு, ஒரு வஸ்திரத்தை அவன்மேல் போட்ட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பென்யமீன் மனுஷனான பிக்கிரியின் குமாரனாகிய சேபா என்னும் பேருள்ள பேலியாளின் மனுஷன் ஒருவன் தற்செயலாய் அங்கே இருந்தான்; அவன் எக்காளம் ஊதி: எங்களுக்குத் தாவீதினிடத்தில் பங்கும் இல்லை, ஈசாயின் குமாரனிடத்தில் எங்களுக்குச் சுதந்தரமும் இல்லை; இஸ்ரவேலே, நீங்கள் அவரவர் தங்கள் கூடாரங்களுக்குப் போய்விடுங்கள் என்ற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் வழியிலிருந்து எடுத்துப்போடப்பட்ட பிற்பாடு, எல்லாரும் கடந்து, பிக்கிரியின் குமாரனாகிய சேபாவைத் தொடர, யோவாபுக்குப் பின்சென்ற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் வழியிலிருந்து எடுத்துப்போடப்பட்ட பிற்பாடு, எல்லாரும் கடந்து, பிக்கிரியின் குமாரனாகிய சேபாவைத் தொடர, யோவாபுக்குப் பின்சென்ற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் இஸ்ரவேல் கோத்திரங்களையெல்லாம் சுற்றி, பெத்மாக்காவாகிய ஆபேல்மட்டாகவும், பேரீமின் கடைசிமட்டாகவும் வந்திருந்தான்; அவ்விடத்தாரும் கூடி, தாங்களும் அவனுக்குப் பின்சென்ற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் இஸ்ரவேல் கோத்திரங்களையெல்லாம் சுற்றி, பெத்மாக்காவாகிய ஆபேல்மட்டாகவும், பேரீமின் கடைசிமட்டாகவும் வந்திருந்தான்; அவ்விடத்தாரும் கூடி, தாங்களும் அவனுக்குப் பின்சென்ற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கள் போய் பெத்மாக்காவாகிய ஆபேலிலே அவனை முற்றிக்கைபோட்டு, பட்டணத்திற்கு எதிராகத் தெற்றுவரைக்கும் கொத்தளம் போட்டார்கள்; யோவாபோடே இருக்கிற ஜனங்கள் எல்லாம் அலங்கத்தை விழப்பண்ணும்படி அழிக்க எத்தனம்பண்ணின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கள் போய் பெத்மாக்காவாகிய ஆபேலிலே அவனை முற்றிக்கைபோட்டு, பட்டணத்திற்கு எதிராகத் தெற்றுவரைக்கும் கொத்தளம் போட்டார்கள்; யோவாபோடே இருக்கிற ஜனங்கள் எல்லாம் அலங்கத்தை விழப்பண்ணும்படி அழிக்க எத்தனம்பண்ணின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புத்தியுள்ள ஒரு ஸ்திரீ பட்டணத்திலிருந்து சத்தமிட்டு: கேளுங்கள், கேளுங்கள்; நான் யோவாபோடே பேசவேண்டும்; அவரை இங்கே கிட்ட வரச் சொல்லுங்கள் என்றா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புத்தியுள்ள ஒரு ஸ்திரீ பட்டணத்திலிருந்து சத்தமிட்டு: கேளுங்கள், கேளுங்கள்; நான் யோவாபோடே பேசவேண்டும்; அவரை இங்கே கிட்ட வரச் சொல்லுங்கள் என்றா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ன் அவளுக்குச் சமீபத்தில் வந்தபோது, அந்த ஸ்திரீ: நீர்தானா யோவாப் என்று கேட்டாள்; அவன் நான்தான் என்றான்; அப்பொழுது, அவள் அவனைப்பார்த்து: உமது அடியாளின் வார்த்தைகளைக் கேளும் என்றாள்; அவன்: கேட்கிறேன் என்ற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ன் அவளுக்குச் சமீபத்தில் வந்தபோது, அந்த ஸ்திரீ: நீர்தானா யோவாப் என்று கேட்டாள்; அவன் நான்தான் என்றான்; அப்பொழுது, அவள் அவனைப்பார்த்து: உமது அடியாளின் வார்த்தைகளைக் கேளும் என்றாள்; அவன்: கேட்கிறேன் என்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பென்யமீன் மனுஷனான பிக்கிரியின் குமாரனாகிய சேபா என்னும் பேருள்ள பேலியாளின் மனுஷன் ஒருவன் தற்செயலாய் அங்கே இருந்தான்; அவன் எக்காளம் ஊதி: எங்களுக்குத் தாவீதினிடத்தில் பங்கும் இல்லை, ஈசாயின் குமாரனிடத்தில் எங்களுக்குச் சுதந்தரமும் இல்லை; இஸ்ரவேலே, நீங்கள் அவரவர் தங்கள் கூடாரங்களுக்குப் போய்விடுங்கள் என்ற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அவள்: பூர்வகாலத்து ஜனங்கள் ஆபேலிலே விசாரித்தால் வழக்குத்தீரும் என்ப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அவள்: பூர்வகாலத்து ஜனங்கள் ஆபேலிலே விசாரித்தால் வழக்குத்தீரும் என்ப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ஸ்ரவேலிலே நான் சமாதானமும் உண்மையுள்ளவளாயிருக்கையில், நீர் இஸ்ரவேலிலே தாய் பட்டணமாயிருக்கிறதை நிர்மூலமாக்கப் பார்க்கிறீரோ? நீர் கர்த்தருடைய சுதந்தரத்தை விழுங்கவேண்டியது என்ன என்றா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ஸ்ரவேலிலே நான் சமாதானமும் உண்மையுள்ளவளாயிருக்கையில், நீர் இஸ்ரவேலிலே தாய் பட்டணமாயிருக்கிறதை நிர்மூலமாக்கப் பார்க்கிறீரோ? நீர் கர்த்தருடைய சுதந்தரத்தை விழுங்கவேண்டியது என்ன என்றா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ஸ்ரவேலிலே நான் சமாதானமும் உண்மையுள்ளவளாயிருக்கையில், நீர் இஸ்ரவேலிலே தாய் பட்டணமாயிருக்கிறதை நிர்மூலமாக்கப் பார்க்கிறீரோ? நீர் கர்த்தருடைய சுதந்தரத்தை விழுங்கவேண்டியது என்ன என்றா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யோவாப் பிரதியுத்தரமாக விழுங்கவேண்டும் அழிக்கவேண்டும் என்கிற ஆசை எனக்கு வெகுதூரமாயிருப்பதாக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ாரியம் அப்படியல்ல, பிக்கிரியின் குமாரனாகிய சேபா என்னும் பேருள்ள எப்பிராயீம் பர்வதத்தானாயிருக்கிற ஒரு மனுஷன், ராஜாவாகிய தாவீதுக்கு விரோதமாய்த் தன் கையை ஓங்கினான்; அவனைமாத்திரம் ஒப்புக்கொடுங்கள்; அப்பொழுது பட்டணத்தை விட்டுப்போவேன் என்றான். அப்பொழுது அந்த ஸ்திரீ யோவாபைப் பார்த்து: இதோ, அவன் தலை மதிலின்மேலிருந்து உம்மிடத்திலே போடப்படும் என்று சொல்லி,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ாரியம் அப்படியல்ல, பிக்கிரியின் குமாரனாகிய சேபா என்னும் பேருள்ள எப்பிராயீம் பர்வதத்தானாயிருக்கிற ஒரு மனுஷன், ராஜாவாகிய தாவீதுக்கு விரோதமாய்த் தன் கையை ஓங்கினான்; அவனைமாத்திரம் ஒப்புக்கொடுங்கள்; அப்பொழுது பட்டணத்தை விட்டுப்போவேன் என்றான். அப்பொழுது அந்த ஸ்திரீ யோவாபைப் பார்த்து: இதோ, அவன் தலை மதிலின்மேலிருந்து உம்மிடத்திலே போடப்படும் என்று சொல்லி,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ாரியம் அப்படியல்ல, பிக்கிரியின் குமாரனாகிய சேபா என்னும் பேருள்ள எப்பிராயீம் பர்வதத்தானாயிருக்கிற ஒரு மனுஷன், ராஜாவாகிய தாவீதுக்கு விரோதமாய்த் தன் கையை ஓங்கினான்; அவனைமாத்திரம் ஒப்புக்கொடுங்கள்; அப்பொழுது பட்டணத்தை விட்டுப்போவேன் என்றான். அப்பொழுது அந்த ஸ்திரீ யோவாபைப் பார்த்து: இதோ, அவன் தலை மதிலின்மேலிருந்து உம்மிடத்திலே போடப்படும் என்று சொல்லி,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ள் ஜனங்களிடத்தில் போய் புத்தியாய்ப் பேசினதினால், அவர்கள் பிக்கிரியின் குமாரனாகிய சேபாவின் தலையை வெட்டி யோவாபிடத்திலே போட்டார்கள்; அப்பொழுது அவன் எக்காளம் ஊதினான்; அவரவர் பட்டணத்தை விட்டுக் கலைந்து, தங்கள் கூடாரங்களுக்குப் புறப்பட்டுப்போனார்கள்; யோவாபும் ராஜாவிடத்துக்குப் போகும்படி எருசலேமுக்குத் திரும்பின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இஸ்ரவேல் மனுஷர் எல்லாரும் தாவீதை விட்டுப் பின்வாங்கி, பிக்கிரியின் குமாரனாகிய சேபாவைப் பின்பற்றிப் போனார்கள்; யோர்தான் தொடங்கி எருசலேம்மட்டுமுள்ள யூதாமனுஷர் தங்கள் ராஜாவைச் சார்ந்திருந்தார்க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ள் ஜனங்களிடத்தில் போய் புத்தியாய்ப் பேசினதினால், அவர்கள் பிக்கிரியின் குமாரனாகிய சேபாவின் தலையை வெட்டி யோவாபிடத்திலே போட்டார்கள்; அப்பொழுது அவன் எக்காளம் ஊதினான்; அவரவர் பட்டணத்தை விட்டுக் கலைந்து, தங்கள் கூடாரங்களுக்குப் புறப்பட்டுப்போனார்கள்; யோவாபும் ராஜாவிடத்துக்குப் போகும்படி எருசலேமுக்குத் திரும்பின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ள் ஜனங்களிடத்தில் போய் புத்தியாய்ப் பேசினதினால், அவர்கள் பிக்கிரியின் குமாரனாகிய சேபாவின் தலையை வெட்டி யோவாபிடத்திலே போட்டார்கள்; அப்பொழுது அவன் எக்காளம் ஊதினான்; அவரவர் பட்டணத்தை விட்டுக் கலைந்து, தங்கள் கூடாரங்களுக்குப் புறப்பட்டுப்போனார்கள்; யோவாபும் ராஜாவிடத்துக்குப் போகும்படி எருசலேமுக்குத் திரும்பின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யோவாப் இஸ்ரவேலுடைய எல்லா இராணுவத்தின்மேலும், யோய்தாவின்குமாரனாகிய பெனாயா கிரேத்தியர்மேலும் பிலேத்தியர்மேலும் தலைவராயிருந்தார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யோவாப் இஸ்ரவேலுடைய எல்லா இராணுவத்தின்மேலும், யோய்தாவின்குமாரனாகிய பெனாயா கிரேத்தியர்மேலும் பிலேத்தியர்மேலும் தலைவராயிருந்தா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தோராம் பகுதிகளை வாங்குகிறவனும், அகிலூதின் குமாரனாகிய யோசபாத் மந்திரியும்,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சேவா சம்பிரதியும், சாதோக்கும் அபியத்தாரும் ஆசாரியருமாயிருந்தார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யயீரியனாகிய ஈராவும் தாவீதுக்குப் பிரதானியாயிருந்த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இஸ்ரவேல் மனுஷர் எல்லாரும் தாவீதை விட்டுப் பின்வாங்கி, பிக்கிரியின் குமாரனாகிய சேபாவைப் பின்பற்றிப் போனார்கள்; யோர்தான் தொடங்கி எருசலேம்மட்டுமுள்ள யூதாமனுஷர் தங்கள் ராஜாவைச் சார்ந்திருந்த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ாவீது எருசலேமிலுள்ள தன்வீட்டுக்கு வந்தபோது, வீட்டைக் காக்க ராஜா பின்வைத்துப்போன பத்து மறுமனையாட்டிகளையும் வருவித்து, அவர்களை ஒரு காவல் வீட்டிலே வைத்து பராமரித்தான்; அப்புறம் அவர்களிடத்தில் அவன் பிரவேசிக்கவில்லை; அப்படியே அவர்கள் சாகிற நாள்மட்டும் அடைக்கப்பட்டு, உயிரோடிருக்கிற நாளெல்லாம் விதவைகள்போல் இருந்த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ாவீது எருசலேமிலுள்ள தன்வீட்டுக்கு வந்தபோது, வீட்டைக் காக்க ராஜா பின்வைத்துப்போன பத்து மறுமனையாட்டிகளையும் வருவித்து, அவர்களை ஒரு காவல் வீட்டிலே வைத்து பராமரித்தான்; அப்புறம் அவர்களிடத்தில் அவன் பிரவேசிக்கவில்லை; அப்படியே அவர்கள் சாகிற நாள்மட்டும் அடைக்கப்பட்டு, உயிரோடிருக்கிற நாளெல்லாம் விதவைகள்போல் இருந்த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ாவீது எருசலேமிலுள்ள தன்வீட்டுக்கு வந்தபோது, வீட்டைக் காக்க ராஜா பின்வைத்துப்போன பத்து மறுமனையாட்டிகளையும் வருவித்து, அவர்களை ஒரு காவல் வீட்டிலே வைத்து பராமரித்தான்; அப்புறம் அவர்களிடத்தில் அவன் பிரவேசிக்கவில்லை; அப்படியே அவர்கள் சாகிற நாள்மட்டும் அடைக்கப்பட்டு, உயிரோடிருக்கிற நாளெல்லாம் விதவைகள்போல் இருந்த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59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తరువాత రాజు అమాశాను పిలువనంపిమూడు దిన ములలోగా నీవు నా దగ్గరకు యూదావారినందరిని సమ కూర్చి యిక్కడ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హాజరుకమ్మని ఆజ్ఞాపించ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అమాశా యూదా వారిని సమకూర్చుటకై వెళ్లిపోయెను. అతడు ఆలస్యము చేసినందున అతనికి నిర్ణయించిన కాలము మీర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ోయినప్పుడ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​దావీదు అబీషైని పిలువనంపిబిక్రి కుమారుడైన షెబ అబ్షాలోముకంటె మనకు ఎక్కువ కీడుచేయును; వాడ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్రాకారములుగల పట్టణములలో చొచ్చి మనకు దొరకక పోవునేమో గనుక నీవు నీ యేలినవాని సేవకులను వెంట బెట్టుకొ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ోయి వాని తరిమి పట్టుకొనుమని ఆజ్ఞాపి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​కాబట్టి యోవాబు వారును కెరేతీయులును పెలేతీయులును బలాఢ్యులందరును అతనితో కూడ యెరూషలేములోనుండ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బయలుదేరి బిక్రి కుమారుడగు షెబను తరుమబోయ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వారు గిబియోనులో ఉన్న పెద్ద బండదగ్గరకు రాగా అమాశా వారిని కలియ వచ్చెను; యోవాబు తాను తొడుగుకొని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బెన్యామీనీయుడగు బిక్రి కుమారుడైన షెబయను పనికిమాలినవాడొకడు అచ్చటనుండెను. వాడుదావీదునందు మనకు భాగమ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ొక్కాయకు పైన బిగించియున్న నడికట్టుకు వరగల కతి ్తకట్టుకొనియుండగా ఆ వర వదులై కత్తి నేలప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అప్పుడు యోవాబు అమాశాతోనా సహోదరా, నీవు క్షేమముగా ఉన్నావా అనుచు, అమాశాను ముద్దుపెట్టు కొనునట్లు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ుడిచేత అతని గడ్డము పట్టుకొ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అమాశా యోవాబు చేతిలోనున్న కత్తిని చూడకను తన్ను కాపాడు కొనకను ఉండగా యోవాబు అతని కడుపులో దా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గుచ్చెను; గుచ్చినతోడనే అతని పేగులు నేలకు జారి ఆ దెబ్బతోనే అతడు చనిపోయెను. యోవాబును అతని సహోదరుడగ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బీషైయును బిక్రి కుమారుడగు షెబను తరుముటకు సాగిపో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​యోవాబు బంటులలో ఒకడు అతనిదగ్గర నిలిచియోవాబును ఇష్టులైన దావీదు పక్ష ముననున్న వారందరు యోవాబ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ెంబడించుడని ప్రకటన చేస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​అమాశా రక్తములో పొర్లుచు మార్గమునపడియుండగా అచ్చోటికి వచ్చిన జనులందరు నిలిచియుండుట ఆ మనుష్యుడ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ూచి అమాశాను మార్గమునుండి చేనిలోనికి లాగి, మార్గస్థులందరు నిలిచి తేరిచూడకుండ శవముమీద బట్ట క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లేదు, యెష్షయి కుమారునియందు మనకు స్వాస్థ్యము ఎంతమాత్రమును లేదు; ఇశ్రాయేలు వారలారా, మీరందరు మీ మ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​శవము మార్గమునుండి తీయబడిన తరువాత జనులందరు బిక్రి కుమారుడగు షెబను తరుముటకై యోవాబు వెంబడ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ెళ్ల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​అతడు ఇశ్రాయేలు గోత్రపు వారందరియొద్దకును ఆబేలువారియొద్దకును బేత్మయకావారియొద్దక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బెరీయులందరియొద్దకును రాగా వారు కూడుకొని అతని వెంబడించ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​ఈ ప్రకారము వారు వచ్చి ఆబేలు బేత్మయకాయందు బిక్రిని ముట్టడివేసి పట్టణపు ప్రాకారము ఎదుట బురుజ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ట్టగా యోవాబు వారందరు ప్రాకారమును పడవేయుటకు దానిని కొట్ట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అప్పుడు యుక్తిగల యొక స్త్రీ ప్రాకారము ఎక్కిఓహో ఆలకించుడి, ఆలకించుడి, నేను అతనితో మాటలాడునట్ల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ోవాబును ఇక్కడికి రమ్మని చెప్పుడని కేకవేయగా యోవాబు ఆమెదగ్గరకు వచ్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అంతట ఆమెయోవాబువు నీవేనా అని అతని నడుగగా అతడునేనే అనెను. అందుకామెనీ దాసురాలనగు నేను నీత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ాటలాడుదునా అని అడుగగా అతడుమాటలాడ వచ్చున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గుడారములకు పొండని బాకా ఊది ప్రకటన చేయ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అంతట ఆమెపూర్వకాల మున జనులుఆబేలునందు సంగతి విచారింపవలెనని చెప్పుట కద్దు; ఆలాగున చేసి కార్యముల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ుగిం చుచు వచ్చ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నేను ఇశ్రాయేలునందు నిమ్మళస్థుల లోను యధార్థవంతులలోను చేరికయైనదానను; ఇశ్రాయేలీయుల పట్టణములల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్రధానమగు ఒక పట్టణమును లయము చేయవలెనని నీవు ఉద్దేశించుచున్నావు; యెహోవా స్వాస్థ్యమును నీవెందుక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ిర్మూలము చేయుదు వని చెప్ప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​యోవాబునిర్మూలము చేయను, లయ పరచను, ఆలాగున చేయనే చేయను, సంగతి అది కానే కాద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బిక్రి కుమారుడగు షెబ అను ఎఫ్రాయిము మన్యపువాడు ఒకడు రాజైన దావీదుమీద ద్రోహము చేసియున్నాడు; మీర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ానిని మాత్రము అప్పగించుడి; తోడనే నేను ఈ పట్టణము విడిచిపోవుదునని చెప్పగా ఆమె యోవాబుతోచిత్తము, వా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ల ప్రాకారము పైనుండి పడవేయబడునని చెప్పిపోయ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తాను యోవాబుతో పలికిన యుక్తిగల మాటలను జనులందరికి తెలియ జేయగా, వారు బిక్రి కుమారుడగు షెబయొక్క తల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ఇశ్రాయేలువారందరు దావీదును విడిచి బిక్రి కుమారుడైన షెబనువెంబడించిరి. అయితే యొర్దాను నదినుండ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ఛేదించి యోవాబు దగ్గర దాని పడవేసిరి. కాగా అతడు బాకా ఊదించిన తరువాత జనులందరును ఆ పట్టణమును విడిచ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ెవరి గుడారములకు వారు పోయిరి; యోవాబు యెరూషలేమునకు రాజునొద్దకు తిరిగి వచ్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యోవాబు ఇశ్రాయేలు దండువారందరికి అధిపతియై యుండెను. అయితే కెరేతీయులకును పెలేతీయులకును యెహోయాద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ుమారుడగు బెనాయా అధిపతియై యుం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అదోరాము వెట్టిపనులు చేయువారిమీద అధికారియై యుండెన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అహీలూదు కుమారుడగు యెహోషాపాతు రాజ్యపు దస్తావేజులమీద ఉండెను; షెవా లేఖికుడ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సాదోకును అబ్యాతారును యాజకులు; యాయీరీయుడగు ఈరా దావీదునకు సభాముఖ్యుడు1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ెరూషలేమువరకు యూదా వారు రాజును హత్తుకొన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దావీదు యెరూషలేములోని తన నగరికి వచ్చి, తన యింటికి తాను కాపుగా నుంచిన తన ఉపపత్నులైన పదిమంద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్త్రీలను తీసికొని వారిని కావలిలో ఉంచి వారిని పోషించుచుండెను గాని వారియొద్దకు పోకుండెను; వారు కావల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ందుంచబడిన వారై బ్రతికినంతకాలము విధవరాండ్రవలె ఉండ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2026-06-03T15:13:58Z</dcterms:created>
  <dcterms:modified xsi:type="dcterms:W3CDTF">2026-06-03T15:13:58Z</dcterms:modified>
  <dc:title>2 சாமுவேல் : 20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