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என் நண்பனே
எனக்காய் மரித்தீரே (2)   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ில் நான் தினமும்
மறைந்து இளைப்பாருவேன் (2)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ிலுவையின் மறைவினில் நேசரின் அருகில்
கிருபையின் கரத்தினில் ஆறுதல் கண்டேன்
தேனினும் இனிய என்நேசரின்
அன்பை நான் எப்படி சொல்லிடுவேன்
தீர்க்கும் என் இதயத்தின் ஆவலை
இன்னல்கள் மறந்திடுவேன் என்றும் நான் --- தேவனே
2. கார்மேகம் போல் என்பாவங்கள் எல்லாம் மன்னித்தார்
என்நாவிலே புதுப்பாடல் தந்து தேற்றினார்
மூழ்கியே தள்ளும் கடல் ஆழத்தை
என் தேவன் அகன்றிட செய்தாரே
சொந்த தன் ஜீவனையும் பாராமல்
எனக்காய் மாண்ட தேவனை பாடுவேன் --- தேவனே
3. கல்வாரியில் ஜீவன் தந்த நேசர் இயேசுவே
அன்னை தந்தை யாவரிலும் மேலாய் அன்பு கூர்ந்தார்
அன்னை இயேசுவின் அன்பைப் பாடவே
ஆயிரம் நாவுகள் போதாதையா
தேற்றியே ஆற்றி என்னைத் தாங்குவார்
அவரின் அன்பே போதுமே என்றென்றும் --- தேவ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2026-07-30T13:14:39Z</dcterms:created>
  <dcterms:modified xsi:type="dcterms:W3CDTF">2026-07-30T13:14:39Z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