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ேல்வீட்டறையிலே நிரப்ப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அக்கின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வேளையிலே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தே இறங்கட்டுமே (2)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னத பெலத்த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ை இடைக்கட்டும் அக்கின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ேசத்திலே பற்றி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டித்து பரவட்டுமே (2)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அக்கினி எழுப்ப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ிடும் அக்கின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அபிஷேக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 ஊற்றிட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ந்தெகொஸ்தே நாளில் இறங்க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அக்கினி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வேளையிலே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தே இறங்கட்டுமே (2) -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2026-07-30T18:14:49Z</dcterms:created>
  <dcterms:modified xsi:type="dcterms:W3CDTF">2026-07-30T18:14:49Z</dcterms:modified>
  <dc:title>துதிப் பாடல்கள்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