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presProps" Target="presProps.xml"/>
  <Relationship Id="rId44" Type="http://schemas.openxmlformats.org/officeDocument/2006/relationships/viewProps" Target="viewProps.xml"/>
  <Relationship Id="rId4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ுகபோகமாய் வாழ்கிறவள் உயிரோடே செத்தவ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குற்றஞ்சாட்டப்படாதவர்களாயிருக்கும்படி இவைகளைக் கட்டளையிட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ஒருவன் தன் சொந்த ஜனங்களையும், விசேஷமாகத் தன் வீட்டாரையும் விசாரியாமற்போனால், அவன் விசுவாசத்தை மறுதலித்தவனும், அவிசுவாசியிலும் கெட்டவனுமாயிருப்ப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ஒருவன் தன் சொந்த ஜனங்களையும், விசேஷமாகத் தன் வீட்டாரையும் விசாரியாமற்போனால், அவன் விசுவாசத்தை மறுதலித்தவனும், அவிசுவாசியிலும் கெட்டவனுமாயிருப்ப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றுபது வயதுக்குக் குறையாதவளும், ஒரே புருஷனுக்கு மனைவியாயிருந்தவளுமாகி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ள்ளைகளை வளர்த்து, அந்நியரை உபசரித்து, பரிசுத்தவான்களுடைய கால்களைக் கழுவி, உபத்திரவப்படுகிறவர்களுக்கு உதவிசெய்து, சகலவித நற்கிரியைகளையும் ஜாக்கிரதையாய் நடப்பித்து, இவ்விதமாய் நற்கிரியைகளைக்குறித்து நற்சாட்சி பெற்றவளுமாயிருந்தால், அப்படிப்பட்ட விதவையையே விதவைகள் கூட்டத்தில் சேர்த்துக்கொள்ளவேண்ட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ள்ளைகளை வளர்த்து, அந்நியரை உபசரித்து, பரிசுத்தவான்களுடைய கால்களைக் கழுவி, உபத்திரவப்படுகிறவர்களுக்கு உதவிசெய்து, சகலவித நற்கிரியைகளையும் ஜாக்கிரதையாய் நடப்பித்து, இவ்விதமாய் நற்கிரியைகளைக்குறித்து நற்சாட்சி பெற்றவளுமாயிருந்தால், அப்படிப்பட்ட விதவையையே விதவைகள் கூட்டத்தில் சேர்த்துக்கொள்ளவேண்ட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ளவயதுள்ள விதவைகளை அதிலே சேர்த்துக்கொள்ளாதே; ஏனெனில், அவர்கள் கிறிஸ்துவுக்கு விரோதமாய்க் காமவிகாரங்கொள்ளும்போது விவாகம்பண்ண மனதாகி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ளவயதுள்ள விதவைகளை அதிலே சேர்த்துக்கொள்ளாதே; ஏனெனில், அவர்கள் கிறிஸ்துவுக்கு விரோதமாய்க் காமவிகாரங்கொள்ளும்போது விவாகம்பண்ண மனதாகி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ுதலில் கொண்டிருந்த விசுவாசத்தை விடுவதினாலே, ஆக்கினைக்குட்படுவ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ுதிர்வயதுள்ளவனைக் கடிந்துகொள்ளாமல், அவனைத் தகப்பனைப்போலவும், பாலிய புருஷரைச் சகோதரரைப்போலவும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ுவுமல்லாமல், அவர்கள் சோம்பலுள்ளவர்களாய், வீடுவீடாய்த் திரியப்பழகுவார்கள்; சோம்பலுள்ளவர்களாய் மாத்திரமல்ல, அலப்புகிறவர்களாயும் வீணலுவற்காரிகளாயும் தகாத காரியங்களைப் பேசுகிறவர்களாயுமிருப்ப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ுவுமல்லாமல், அவர்கள் சோம்பலுள்ளவர்களாய், வீடுவீடாய்த் திரியப்பழகுவார்கள்; சோம்பலுள்ளவர்களாய் மாத்திரமல்ல, அலப்புகிறவர்களாயும் வீணலுவற்காரிகளாயும் தகாத காரியங்களைப் பேசுகிறவர்களாயுமிருப்ப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ையால் இளவயதுள்ள விதவைகள் விவாகம்பண்ணவும், பிள்ளைகளைப் பெறவும், வீட்டை நடத்தவும், விரோதியானவன் நிந்திக்கிறதற்கு இடமுண்டாக்காமலிருக்கவும் வேண்டுமென்றிருக்கிற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ையால் இளவயதுள்ள விதவைகள் விவாகம்பண்ணவும், பிள்ளைகளைப் பெறவும், வீட்டை நடத்தவும், விரோதியானவன் நிந்திக்கிறதற்கு இடமுண்டாக்காமலிருக்கவும் வேண்டுமென்றிருக்கிற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ஏனெனில் இதற்குமுன்னே சிலர் சாத்தானைப் பின்பற்றி விலகிப்போன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விசுவாசியாகிய ஒருவனிடத்திலாவது ஒருத்தியிடத்திலாவது விதவைகளிருந்தால், அவர்கள் இவர்களுக்கு உதவி செய்யக்கடவர்கள்; சபையானது உத்தம விதவைகளானவர்களுக்கு உதவிசெய்யவேண்டியதாகையால் அந்தப் பாரத்தை அதின்மேல் வைக்கக்கூடா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விசுவாசியாகிய ஒருவனிடத்திலாவது ஒருத்தியிடத்திலாவது விதவைகளிருந்தால், அவர்கள் இவர்களுக்கு உதவி செய்யக்கடவர்கள்; சபையானது உத்தம விதவைகளானவர்களுக்கு உதவிசெய்யவேண்டியதாகையால் அந்தப் பாரத்தை அதின்மேல் வைக்கக்கூடா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ன்றாய் விசாரணைசெய்கிற மூப்பர்களை, விசேஷமாக திருவசனத்திலும் உபதேசத்திலும் பிரயாசப்படுகிறவர்களை, இரட்டிப்பான கனத்திற்குப் பாத்திரராக எண்ணவேண்ட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ன்றாய் விசாரணைசெய்கிற மூப்பர்களை, விசேஷமாக திருவசனத்திலும் உபதேசத்திலும் பிரயாசப்படுகிறவர்களை, இரட்டிப்பான கனத்திற்குப் பாத்திரராக எண்ணவேண்ட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ோரடிக்கிற மாட்டை வாய் கட்டாயாக என்றும், வேலையாள் தன் கூலிக்குப் பாத்திரனாயிருக்கிறான் என்றும், வேதவாக்கியம் சொல்லுகிறதே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ுதிர்வயதுள்ளவனைக் கடிந்துகொள்ளாமல், அவனைத் தகப்பனைப்போலவும், பாலிய புருஷரைச் சகோதரரைப்போலவும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ோரடிக்கிற மாட்டை வாய் கட்டாயாக என்றும், வேலையாள் தன் கூலிக்குப் பாத்திரனாயிருக்கிறான் என்றும், வேதவாக்கியம் சொல்லுகிறதே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ூப்பனானவனுக்கு விரோதமாக ஒருவன் செய்யும் பிராதை இரண்டு மூன்று சாட்சிகள் இல்லாமல் நீ ஏற்றுக்கொள்ளக்கூடா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ற்றவர்களுக்குப் பயமுண்டாகும்படி, பாவஞ்செய்தவர்களை எல்லாருக்கும் முன்பாகக் கடிந்துகொ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 பட்சபாதத்தோடே ஒன்றும் செய்யாமலும், விசாரிக்குமுன் நிருணயம்பண்ணாமலும், இவைகளைக் காத்து நடக்கும்படி, தேவனுக்கும், கர்த்தராகிய இயேசுகிறிஸ்துவுக்கும், தெரிந்துகொள்ளப்பட்ட தூதருக்கும் முன்பாக, உறுதியாய்க் கட்டளையிடுகிறே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 பட்சபாதத்தோடே ஒன்றும் செய்யாமலும், விசாரிக்குமுன் நிருணயம்பண்ணாமலும், இவைகளைக் காத்து நடக்கும்படி, தேவனுக்கும், கர்த்தராகிய இயேசுகிறிஸ்துவுக்கும், தெரிந்துகொள்ளப்பட்ட தூதருக்கும் முன்பாக, உறுதியாய்க் கட்டளையிடுகிற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ஒருவன்மேலும் சீக்கிரமாய்க் கைகளை வையாதே; மற்றவர்கள் செய்யும் பாவங்களுக்கும் உடன்படாதே; உன்னைச் சுத்தவானாகக் காத்துக்கொ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ீ இனிமேல் தண்ணீர் மாத்திரம்குடியாமல், உன் வயிற்றிற்காகவும், உனக்கு அடிக்கடி நேரிடுகிற பலவீனங்களுக்காகவும், கொஞ்சம் திராட்சரசமும் கூட்டிக்கொ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ீ இனிமேல் தண்ணீர் மாத்திரம்குடியாமல், உன் வயிற்றிற்காகவும், உனக்கு அடிக்கடி நேரிடுகிற பலவீனங்களுக்காகவும், கொஞ்சம் திராட்சரசமும் கூட்டிக்கொ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ிலருடைய பாவங்கள் வெளியரங்கமாயிருந்து, நியாயத்தீர்ப்புக்கு முந்திக்கொள்ளும்; சிலருடைய பாவங்கள் அவர்களைப் பின்தொடரு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ிலருடைய பாவங்கள் வெளியரங்கமாயிருந்து, நியாயத்தீர்ப்புக்கு முந்திக்கொள்ளும்; சிலருடைய பாவங்கள் அவர்களைப் பின்தொடர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ுதிர்வயதுள்ள ஸ்திரீகளைத் தாய்களைப்போலவும், பாலிய ஸ்திரீகளை எல்லாக் கற்புடன் சகோதரிகளைப்போலவும், பாவித்து, புத்திசொல்ல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டியே சிலருடைய நற்கிரியைகளும் வெளியரங்கமாயிருக்கும்; அப்படி இராதவைகளும் மறைந்திருக்கமாட்டா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த்தம விதவைகளாகிய விதவைகளைக் கனம்பண்ண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ிதவையானவளுக்குப் பிள்ளைகளாவது, பேரன் பேர்த்திகளாவது இருந்தால், இவர்கள் முதலாவது தங்கள் சொந்தக் குடும்பத்தைத் தேவபக்தியாய் விசாரித்து, பெற்றார் செய்த நன்மைகளுக்குப் பதில் நன்மைகளைச் செய்யக் கற்றுக்கொள்ளக்கடவர்கள்; அது நன்மையும் தேவனுக்கு முன்பாகப் பிரியமுமாயிருக்கிற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ிதவையானவளுக்குப் பிள்ளைகளாவது, பேரன் பேர்த்திகளாவது இருந்தால், இவர்கள் முதலாவது தங்கள் சொந்தக் குடும்பத்தைத் தேவபக்தியாய் விசாரித்து, பெற்றார் செய்த நன்மைகளுக்குப் பதில் நன்மைகளைச் செய்யக் கற்றுக்கொள்ளக்கடவர்கள்; அது நன்மையும் தேவனுக்கு முன்பாகப் பிரியமுமாயிருக்கிற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த்தம விதவையாயிருந்து தனிமையாயிருக்கிறவள் தேவனிடத்தில் நம்பிக்கையுள்ளவளாய், இரவும் பகலும் வேண்டுதல்களிலும் ஜெபங்களிலும் நிலைத்திருப்பா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த்தம விதவையாயிருந்து தனிமையாயிருக்கிறவள் தேவனிடத்தில் நம்பிக்கையுள்ளவளாய், இரவும் பகலும் வேண்டுதல்களிலும் ஜெபங்களிலும் நிலைத்திருப்பா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8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पर जो भोगविलास में पड़ गई, वह जीते जी मर गई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इन बातों की भी आज्ञा दिया कर, ताकि वे निर्दोष रह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पर यदि कोई अपनों की और निज करके अपने घराने की चिन्ता न करे, तो वह विश्वास से मुकर गया है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विश्वासी से भी बुरा बन ग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उसी विधवा का नाम लिखा जाए, जो साठ वर्ष से कम की न हो, और एक ही पति की पत्नी रही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भले काम में सुनाम रही हो, जिस ने बच्चों का पालन-पोषण किया हो; पाहुनों की सेवा की हो, पवित्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ोगों के पांव धोए हो, दुखियों की सहायता की हो, और हर एक भले काम में मन लगाया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पर जवान विधवाओं के नाम न लिखना, क्योंकि जब वे मसीह का विरोध करके सुख-विलास में पड़ जाती हैं, त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्याह करना चाहती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दोषी ठहरती हैं, क्योंकि उन्होंने अपने पहिले विश्वास को छोड़ दि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किसी बूढ़े को न डांट; पर उसे पिता जान कर समझा दे, और जवानों को भाई जान कर; बूढ़ी स्त्रियों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और इस के साथ ही साथ वे घर घर फिर कर आलसी होना सीखती है, और केवल आलसी नहीं, पर बकबक करती रहती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ों के काम में हाथ भी डालती हैं और अनुचित बातें बोलती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इसलिये मैं यह चाहता हूं, कि जवान विधवाएं ब्याह करें; और बच्चे जनें और घरबार संभालें, और किस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िरोधी को बदनाम करने का अवसर न द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क्योंकि कई एक तो बहक कर शैतान के पीछे हो चुकी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यदि किसी विश्वासिनी के यहां विधवाएं हों, तो वही उन की सहायता करे, कि कलीसिया पर भार न हो ताकि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 की सहायता कर सके, जो सचमुच में विधवाएं है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जो प्राचीन अच्छा प्रबन्ध करते हैं, विशेष करके वे जो वचन सुनाने और सिखाने में परिश्रम करते है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ो गुने आदर के योग्य समझे जाए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क्योंकि पवित्र शास्त्र कहता है, कि दांवने वाले बैल का मुंह न बान्धना, क्योंकि मजदूर अपनी मजदूर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ाता जान क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 हक्कदार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कोई दोष किसी प्राचीन पर लगाया जाए तो बिना दो या तीन गवाहों के उस को न सुन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पाप करने वालों को सब के साम्हने समझा दे, ताकि और लोग भी डर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परमेश्वर, और मसीह यीशु, और चुने हुए स्वर्गदूतों को उपस्थित जान कर मैं तुझे चितौनी देता हूं कि त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न खोल कर इन बातों को माना कर, और कोई काम पक्षपात से न क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किसी पर शीघ्र हाथ न रखना और दूसरों के पापों में भागी न होना: अपने आप को पवित्र बनाए रख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भविष्य में केवल जल ही का पीने वाला न रह, पर अपने पेट के और अपने बार बार बीमार होने के कारण थोड़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थोड़ा दाखरस भी काम में लाया क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कितने मनुष्यों के पाप प्रगट हो जाते हैं, और न्याय के लिये पहिले से पहुंच जाते हैं, पर कितनों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ीछे से आ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जवान स्त्रियों को पूरी पवित्रता से बहिन जान कर, समझा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वैसे ही कितने भले काम भी प्रगट होते हैं, और जो ऐसे नहीं होते, वे भी छिप नहीं सकत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उन विधवाओं का जो सचमुच विधवा हैं आदर क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और यदि किसी विधवा के लड़के बाले या नाती पोते हों, तो वे पहिले अपने ही घराने के साथ भक्ति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र्ताव करना, और अपने माता-पिता आदि को उन का हक देना सीखें, क्योंकि यह परमेश्वर को भा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जो सचमुच विधवा है, और उसका कोई नहीं; वह परमेश्वर पर आशा रखती है, और रात दिन बिनती और प्रार्थन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लौलीन रहत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2026-09-05T22:16:42Z</dcterms:created>
  <dcterms:modified xsi:type="dcterms:W3CDTF">2026-09-05T22:16:42Z</dcterms:modified>
  <dc:title>1 तीमुथियुस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