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ிக்கும் ஒப்புநிகர் அற்ற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ேந்தர் தேடிவரும் பக்தர் பர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ேந்தர் அடிதொழும் அன்ப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ன்பனை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ோர் இருள் போக்கும் மா மண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ும் வேண்டிநி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மணியைக் கண்மண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டினோர்க் கன்புருவாம் ஆரண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ோர்கள் கலிதீர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ணனை பூரண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கர்த்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ம் விண்ணோ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மானைக் கையிலேந்தி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தலேம் சத்திர முன்னண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றோருக் குயிர்த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ம் என் ரட்சக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ை தேவ சேனை -ஓ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2026-09-08T14:52:34Z</dcterms:created>
  <dcterms:modified xsi:type="dcterms:W3CDTF">2026-09-08T14:52:34Z</dcterms:modified>
  <dc:title>துதிப் பாடல்கள் : 1006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