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நேச கர்த்தருடைய வீட்டிலே நான் -  மேவி
நீடித்த நாட்களாய் நிலைத்திர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் என் மேய்ப்பர் அதினாலே ஒருக்
காலும் தாழ்ச்சி யடையேன் இனிமே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ுல்லுள்ள இடங்களிலவர் மேய்ப்பார் - நல்ல
புனல் தடங்களில் என்னைக் கொண்டு சேர்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த்துமத் தேறுதல் அளித்தவர் பேர்ப்
பொருட்டாக நீதியிலென்னை நடத்துகி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ரண இருள் பள்ளத்தில் நடந்தாலும் - அஞ்ச
மாட்டேன் நானுமதினால் ஒருக்கால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ேவரீர் என்னோடே நீர் இருப்பதாலும் - என்னைத்
தேற்றும் உமது தடியும் கோல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த்துருக்களுக்கு முன் ஒரு பந்தி - நீர்
தக்கபடி எனக்குச் சரிப்படுத்த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சிரசினில் எனக்கெண்ணெய் எடுத்து ஊற்றி - அபி
ஷேகம் செய்கிறீர் சகலமும் பூர்த்த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ஜீவனுள்ள நாளெல்லாம் நன்மையுடன் - கிருபை
சேர்ந்து தொடரும் என்னை செம்மையுட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2026-07-30T20:02:30Z</dcterms:created>
  <dcterms:modified xsi:type="dcterms:W3CDTF">2026-07-30T20:02:30Z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