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எண்ணம் போல் நான் அல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த் தடுத்திட்ட த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லுவை அன்பனைச் சந்தி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ி வீழ்ந்தேனே உம் பாதத்தில் – அனை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ஐம்புலன்கள் யாவும் அட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ம் பெருங் காயங்கள் ஏற்ற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் புவிக் கிரகங்கள் ஆள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ஆண்டிட நீரே வல்லோர் – அனை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வாழ்வில் இழந்த நன்மைக்கீட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ஞ்சிய நாட்களில் உழைப்ப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த்தேன் என்னே முற்றிலு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ந்த ஈவு வரங்கள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ணி சிறந்திட முற்றும் தந்தேன் – அனைத்த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நாதா உம் க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ம் உமக்கே சொந்தம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ே என்னையே தத்தம் செய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ம் கிறிஸ்துவுக்கே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ம் அர்ப்பண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ழுத்தன்மைகள் ஆவல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ம் கிறிஸ்த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2026-07-30T21:41:32Z</dcterms:created>
  <dcterms:modified xsi:type="dcterms:W3CDTF">2026-07-30T21:41:32Z</dcterms:modified>
  <dc:title>துதிப் பாடல்கள் : 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