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7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never a day so dreary, 
But God can make it bright ; 
And unto the soul that trusts Him, 
He giveth songs in the night. 
There is never a path so hidden, 
But God will lead the way, 
If we seek for the Spirit's guidance, 
And patiently wait and pray ; 
If we seek for the Spirit's guidance, 
And patiently wait and pr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re is never a cross so heavy, 
But the nail-scarred hands are there, 
Outstretched in tender compassion, 
The burden to help us bear. 
There is never a heart so broken, 
But the loving Lord can heal ; 
For the heart that was pierced on 
Calvary, 
Does still for His loved ones feel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re is never a life so darkened, 
So hopeless and unblest, 
But may be filled with the light of God,
And enter His promised rest. 
There is never a sin or sorrow, 
There is never a care or loss, 
But that we may bring to Jesus, 
And leave at the foot of the cros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2026-06-18T08:26:26Z</dcterms:created>
  <dcterms:modified xsi:type="dcterms:W3CDTF">2026-06-18T08:26:26Z</dcterms:modified>
  <dc:title>Hymn : 735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