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ேவன் என் அன்ப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பெலன் என் வாஞ்சை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ணவாளன் என் நேசமாண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நேசர் லீலி புஷ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மே எந்த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ில் நான்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வ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என் ஜோதியே அன்ப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2026-07-31T13:09:36Z</dcterms:created>
  <dcterms:modified xsi:type="dcterms:W3CDTF">2026-07-31T13:09:36Z</dcterms:modified>
  <dc:title>துதிப் பாடல்கள் : 532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