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ருந்துசெய்கிற அவரவருடைய நாள்முறை முடிகிறபோது, யோபு: ஒருவேளை என் குமாரர் பாவஞ்செய்து தேவனைத் தங்கள் இருதயத்திலே தூஷித்திருப்பார்கள் என்று சொல்லி, அவர்களை அழைத்தனுப்பி, பரிசுத்தப்படுத்தி, அதிகாலமே எழுந்து, அவர்கள் எல்லாருடைய இலக்கத்தின்படியேயும் சர்வாங்க தகனபலிகளைச் செலுத்துவான்; இந்தப்பிரகாரமாக அந்நாட்களிலெல்லாம் செய்துவர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நாள் தேவபுத்திரர் கர்த்தருடைய சந்நிதியில் வந்து நின்றபோது, சாத்தானும் அவர்கள் நடுவிலே வந்து நி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நாள் தேவபுத்திரர் கர்த்தருடைய சந்நிதியில் வந்து நின்றபோது, சாத்தானும் அவர்கள் நடுவிலே வந்து நி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த்தானைப் பார்த்து: நீ எங்கேயிருந்து வருகிறாய் என்றார். சாத்தான் கர்த்தருக்குப் பிரதியுத்தரமாக: பூமியெங்கும் உலாவி,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த்தானைப் பார்த்து: நீ எங்கேயிருந்து வருகிறாய் என்றார். சாத்தான் கர்த்தருக்குப் பிரதியுத்தரமாக: பூமியெங்கும் உலாவி, அதில் சுற்றித்திரிந்து வருகிற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ாத்தானை நோக்கி என் தாசனாகிய யோபின்மேல் கவனம் வைத்தாயோ? உத்தமனும் சன்மார்க்கனும், தேவனுக்குப் பயந்து, பொல்லாப்புக்கு விலகுகிறவனுமாகிய அவனைப்போல பூமியில் ஒருவனும் இல்லை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ாத்தானை நோக்கி என் தாசனாகிய யோபின்மேல் கவனம் வைத்தாயோ? உத்தமனும் சன்மார்க்கனும், தேவனுக்குப் பயந்து, பொல்லாப்புக்கு விலகுகிறவனுமாகிய அவனைப்போல பூமியில் ஒருவனும் இல்லை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ஊத்ஸ் தேசத்திலே யோபு என்னும்பேர்கொண்ட ஒரு மனுஷன் இருந்தான்; அந்த மனுஷன் உத்தமனும் சன்மார்க்கனும், தேவனுக்குப் பயந்துபொல்லாப்புக்கு விலகுகிறவனுமா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ச் சாத்தான் கர்த்தருக்குப் பிரதியுத்தரமாக; யோபு விருதாவாகவா தேவனுக்குப் பயந்து நட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அவனையும் அவன் வீட்டையும் அவனுக்கு உண்டான எல்லாவற்றையும் சுற்றி வேலியடைக்கவில்லையோ? அவன் கைகளின் கிரியையை ஆசீர்வதித்தீர்; அவனுடைய சம்பத்து தேசத்தில் பெருக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அவனையும் அவன் வீட்டையும் அவனுக்கு உண்டான எல்லாவற்றையும் சுற்றி வேலியடைக்கவில்லையோ? அவன் கைகளின் கிரியையை ஆசீர்வதித்தீர்; அவனுடைய சம்பத்து தேசத்தில் பெருக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உம்முடைய கையை நீட்டி அவனுக்கு உண்டானவையெல்லாம் தொடுவீரானால், அப்பொழுது அவன் உமது முகத்துக்கு எதிரே உம்மைத் தூஷிக்கானோ பார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த்தானை நோக்கி: இதோ, அவனுக்கு உண்டானவையெல்லாம் உன் கையிலிருக்கிறது; அவன்மேல்மாத்திரம் உன் கையை நீட்டாதே என்றார்; அப்பொழுது சாத்தான் கர்த்தருடைய சந்நிதியைவிட்டுப் புறப்பட்டுப்போ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ாத்தானை நோக்கி: இதோ, அவனுக்கு உண்டானவையெல்லாம் உன் கையிலிருக்கிறது; அவன்மேல்மாத்திரம் உன் கையை நீட்டாதே என்றார்; அப்பொழுது சாத்தான் கர்த்தருடைய சந்நிதியைவிட்டுப் புறப்பட்டுப்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ஒருநாள் யோபுடைய குமாரரும், அவன் குமாரத்திகளும், தங்கள் மூத்த சகோதரன் வீட்டிலே புசித்து, திராட்சரசம் குடிக்கிற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ஒருநாள் யோபுடைய குமாரரும், அவன் குமாரத்திகளும், தங்கள் மூத்த சகோதரன் வீட்டிலே புசித்து, திராட்சரசம் குடிக்கிற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ஆள் அவனிடத்தில் வந்து; எருதுகள் உழுகிறபோது, கழுதைகள் அவைகளின் பக்கத்திலே மேய்ந்துகொண்டிருக்கையி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ஆள் அவனிடத்தில் வந்து; எருதுகள் உழுகிறபோது, கழுதைகள் அவைகளின் பக்கத்திலே மேய்ந்துகொண்டிருக்கையி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ஊத்ஸ் தேசத்திலே யோபு என்னும்பேர்கொண்ட ஒரு மனுஷன் இருந்தான்; அந்த மனுஷன் உத்தமனும் சன்மார்க்கனும், தேவனுக்குப் பயந்துபொல்லாப்புக்கு விலகுகிறவனும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பேயர் அவைகள்மேல் விழுந்து அவைகளைச் சாய்த்துக்கொண்டுபோனார்கள்; வேலையாட்களையும் பட்டயக்கருக்கினால் வெட்டிப்போட்டார்கள்; நான் ஒருவன் 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பேயர் அவைகள்மேல் விழுந்து அவைகளைச் சாய்த்துக்கொண்டுபோனார்கள்; வேலையாட்களையும் பட்டயக்கருக்கினால் வெட்டிப்போட்டார்கள்; நான் ஒருவன் 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ன் இப்படிப் பேசிக்கொண்டிருக்கையில், வேறொருவன் வந்து: வானத்திலிருந்து தேவனுடைய அக்கினி விழுந்து, ஆடுகளையும் வேலையாட்களையும் சுட்டெரித்துப்போட்டது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ன் இப்படிப் பேசிக்கொண்டிருக்கையில், வேறொருவன் வந்து: வானத்திலிருந்து தேவனுடைய அக்கினி விழுந்து, ஆடுகளையும் வேலையாட்களையும் சுட்டெரித்துப்போட்டது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ன் இப்படிப் பேசிக்கொண்டிருக்கையில், வேறொருவன் வந்து: வானத்திலிருந்து தேவனுடைய அக்கினி விழுந்து, ஆடுகளையும் வேலையாட்களையும் சுட்டெரித்துப்போட்டது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ன் இப்படிப் பேசிக்கொண்டிருக்கையில், வேறொருவன் வந்து: கல்தேயர் மூன்று பவுஞ்சாய் வந்து, ஒட்டகங்கள்மேல் விழுந்து, அவைகளை ஓட்டிக்கொண்டுபோனார்கள், வேலையாட்களையும் பட்டயக்கருக்கினால் வெட்டிப்போட்டார்கள்; நான் ஒருவன்மாத்திரம் தப்பி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ன் இப்படிப் பேசிக்கொண்டிருக்கையில், வேறொருவன் வந்து: கல்தேயர் மூன்று பவுஞ்சாய் வந்து, ஒட்டகங்கள்மேல் விழுந்து, அவைகளை ஓட்டிக்கொண்டுபோனார்கள், வேலையாட்களையும் பட்டயக்கருக்கினால் வெட்டிப்போட்டார்கள்; நான் ஒருவன்மாத்திரம் தப்பி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ன் இப்படிப் பேசிக்கொண்டிருக்கையில், வேறொருவன் வந்து: கல்தேயர் மூன்று பவுஞ்சாய் வந்து, ஒட்டகங்கள்மேல் விழுந்து, அவைகளை ஓட்டிக்கொண்டுபோனார்கள், வேலையாட்களையும் பட்டயக்கருக்கினால் வெட்டிப்போட்டார்கள்; நான் ஒருவன்மாத்திரம் தப்பி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ன் இப்படிப் பேசிக்கொண்டிருக்கையில், வேறொருவன் வந்து: உம்முடைய குமாரரும் உம்முடைய குமாரத்திகளும், தங்கள் மூத்த சகோதரன் வீட்டிலே புசித்துத் திராட்சரசம் குடிக்கிறபோ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ன் இப்படிப் பேசிக்கொண்டிருக்கையில், வேறொருவன் வந்து: உம்முடைய குமாரரும் உம்முடைய குமாரத்திகளும், தங்கள் மூத்த சகோதரன் வீட்டிலே புசித்துத் திராட்சரசம் குடிக்கிறபோ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ஏழு குமாரரும், மூன்று குமாரத்திகளும் பிற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னாந்தர வழியாய்ப் பெருங்காற்று வந்து, அந்த வீட்டின் நாலுமூலையிலும் அடிக்க, அது பிள்ளைகளின்மேல் விழுந்ததினால் அவர்கள் இறந்துபோனார்கள்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னாந்தர வழியாய்ப் பெருங்காற்று வந்து, அந்த வீட்டின் நாலுமூலையிலும் அடிக்க, அது பிள்ளைகளின்மேல் விழுந்ததினால் அவர்கள் இறந்துபோனார்கள்; நான் ஒருவன்மாத்திரம் தப்பி, அதை உமக்கு அறிவிக்கும்படி வந்தே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ோபு எழுந்திருந்து, தன் சால்வையைக் கிழித்து, தன் தலையைச் சிரைத்து, தரையிலே விழுந்து பணிந்து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ோபு எழுந்திருந்து, தன் சால்வையைக் கிழித்து, தன் தலையைச் சிரைத்து, தரையிலே விழுந்து பணிந்து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ர்வாணியாய் என் தாயின் கர்ப்பத்திலிருந்து வந்தேன்; நிர்வாணியாய் அவ்விடத்துக்குத் திரும்புவேன்; கர்த்தர் கொடுத்தார், கர்த்தர் எடுத்தார்; கர்த்தருடைய நாமத்துக்கு ஸ்தோத்திரம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ர்வாணியாய் என் தாயின் கர்ப்பத்திலிருந்து வந்தேன்; நிர்வாணியாய் அவ்விடத்துக்குத் திரும்புவேன்; கர்த்தர் கொடுத்தார், கர்த்தர் எடுத்தார்; கர்த்தருடைய நாமத்துக்கு ஸ்தோத்திர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யெல்லாவற்றிலும் யோபு பாவஞ்செய்யவுமில்லை, தேவனைப்பற்றிக் குறைசொல்லவும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ஏழாயிரம் ஆடுகளும், மூவாயிரம் ஒட்டகங்களும், ஐந்நூறு ஏர்மாடுகளும், ஐந்நூறு கழுதைகளுமாகிய மிருகஜீவன்கள் இருந்ததுமன்றி, திரளான பணிவிடைக்காரருமிருந்தார்கள்; அதினால் அந்த மனுஷன் கிழக்கத்திப் புத்திரர் எல்லாரிலும் பெரியவன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ஏழாயிரம் ஆடுகளும், மூவாயிரம் ஒட்டகங்களும், ஐந்நூறு ஏர்மாடுகளும், ஐந்நூறு கழுதைகளுமாகிய மிருகஜீவன்கள் இருந்ததுமன்றி, திரளான பணிவிடைக்காரருமிருந்தார்கள்; அதினால் அந்த மனுஷன் கிழக்கத்திப் புத்திரர் எல்லாரிலும் பெரியவன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ஏழாயிரம் ஆடுகளும், மூவாயிரம் ஒட்டகங்களும், ஐந்நூறு ஏர்மாடுகளும், ஐந்நூறு கழுதைகளுமாகிய மிருகஜீவன்கள் இருந்ததுமன்றி, திரளான பணிவிடைக்காரருமிருந்தார்கள்; அதினால் அந்த மனுஷன் கிழக்கத்திப் புத்திரர் எல்லாரிலும் பெரியவனாய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குமாரர், அவனவன் தன்தன் நாளிலே தன்தன் வீட்டிலே விருந்துசெய்து, தங்கள் மூன்று சகோதரிகளையும் தங்களோடே போஜனம் பண்ணும்படி அழை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குமாரர், அவனவன் தன்தன் நாளிலே தன்தன் வீட்டிலே விருந்துசெய்து, தங்கள் மூன்று சகோதரிகளையும் தங்களோடே போஜனம் பண்ணும்படி அழை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was so, when the days of their feasting were gone about, that Job sent and sanctif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rose up early in the morning, and offered burnt offerings according to the number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: for Job said, It may be that my sons have sinned, and cursed God in their hearts. Thus did Jo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there was a day when the sons of God came to present themselves before the LORD, and Sat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also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LORD said unto Satan, Whence come you? Then Satan answered the LORD, and said, From go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 and forth in the earth, and from walking up and down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said unto Satan, Have you considered my servant Job, that there is none like hi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 perfect and an upright man, one that fears God, and turns away from evi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 was a man in the land of Uz, whose name was Job; and that man was perfect and uprigh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tan answered the LORD, and said, Does Job fear God for noth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ave not you made an hedge about him, and about his house, and about all that he has o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? you have blessed the work of his hands, and his substance is increased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put forth yours hand now, and touch all that he has, and he will curse you to your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said unto Satan, Behold, all that he has is in your power; only upon himself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forth yours hand. So Satan went forth from the presen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re was a day when his sons and his daughters were eating and drinking wine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st brother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re came a messenger unto Job, and said, The oxen were plowing, and the asses fee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de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that feared God, and eschewed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Sabeans fell upon them, and took them away; yea, they have slain the servants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ge of the sword; and I only am escaped 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ile he was yet speaking, there came also another, and said, The fire of God is falle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and has burned up the sheep, and the servants, and consumed them; and I only am escap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le he was yet speaking, there came also another, and said, The Chaldeans made out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nds, and fell upon the camels, and have carried them away, yea, and slain the servants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ge of the sword; and I only am escaped 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ile he was yet speaking, there came also another, and said, Your sons and your daughter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ing and drinking wine in their eldest brother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ere born unto him seven sons and three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, behold, there came a great wind from the wilderness, and stroke the four corn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it fell upon the young men, and they are dead; and I only am escaped alone to te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Job arose, and rent his mantle, and shaved his head, and fell down upon the grou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p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aid, Naked came I out of my mother's womb, and naked shall I return thither: the LORD ga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LORD has taken away; blessed be 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n all this Job sinned not, nor charged God foolish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substance also was seven thousand sheep, and three thousand camels, and five hundred yok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xen, and five hundred she asses, and a very great household; so that this man was the greate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men of the 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is sons went and feasted in their houses, every one his day; and sent and called for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sisters to eat and to drink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2026-06-03T15:17:57Z</dcterms:created>
  <dcterms:modified xsi:type="dcterms:W3CDTF">2026-06-03T15:17:57Z</dcterms:modified>
  <dc:title>யோபு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