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gh your sins be as scarlet, 
They shall be as white as snow ; 
Though your sins be as scarlet, 
They shall be as white as snow; 
Though they be red . . . like crimson 
They shall be as wool;  
Though your sins be as scarlet, 
Though your sins be as scarlet, 
They shall be as white as snow, 
They shall be as white as snow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ar the voice that entreats you : 
Oh, return ye unto God ! 
He is of great . . . compassion, 
And of wondrous love ; 
Hear the voice that entreats you, 
Hear the voice that entreats you : 
Oh, return ye unto Go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'll forgive your transgressions, 
And remember them no more ; 
Look unto Me, ... ye people, 
Saith the Lord your God ; 
He'll forgive your transgressions, 
He'llf orgive your transgressions, 
And remember them no 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2026-09-16T16:04:25Z</dcterms:created>
  <dcterms:modified xsi:type="dcterms:W3CDTF">2026-09-16T16:04:25Z</dcterms:modified>
  <dc:title>Hymn : 1173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