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ருத்தப்பட்டுப் பிரயாசப்படுகிறவனுக்கு அதினால் பலன் என்ன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னுபுத்திரர் பாடுபடும்படி தேவன் அவர்களுக்கு நியமித்த தொல்லையைக் கண்ட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 சகலத்தையும் அதினதின் காலத்திலே நேர்த்தியாகச் செய்திருக்கிறார்; உலகத்தையும் அவர்கள் உள்ளத்திலே வைத்திருக்கிறார்; ஆதலால் தேவன் ஆதிமுதல் அந்தம்மட்டும் செய்துவரும்கிரியையை மனுஷன் கண்டுபிடிய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 சகலத்தையும் அதினதின் காலத்திலே நேர்த்தியாகச் செய்திருக்கிறார்; உலகத்தையும் அவர்கள் உள்ளத்திலே வைத்திருக்கிறார்; ஆதலால் தேவன் ஆதிமுதல் அந்தம்மட்டும் செய்துவரும்கிரியையை மனுஷன் கண்டுபிடிய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கிழ்ச்சியாயிருப்பதும், உயிரோடிருக்கையில் நன்மைசெய்வதுமேயல்லாமல், வேறொரு நன்மையும் மனுஷனுக்கு இல்லையென்று அறிந்த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கிழ்ச்சியாயிருப்பதும், உயிரோடிருக்கையில் நன்மைசெய்வதுமேயல்லாமல், வேறொரு நன்மையும் மனுஷனுக்கு இல்லையென்று அறிந்த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ியும் மனுஷர் யாவரும் புசித்துக் குடித்து தங்கள் சகலப் பிரயாசத்தின் பலனையும் அநுபவிப்பது தேவனுடைய அநுக்கிரக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ியும் மனுஷர் யாவரும் புசித்துக் குடித்து தங்கள் சகலப் பிரயாசத்தின் பலனையும் அநுபவிப்பது தேவனுடைய அநுக்கிரக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் செய்வது எதுவோ அது என்றைக்கும் நிலைக்கும் என்று அறிவேன்; அதினோடே ஒன்றும் கூட்டவுங் கூடாது, அதிலிருந்து ஒன்றும் குறைக்கவுங் கூடாது; மனுஷர் தமது சமுகத்தில் பயந்திருக்கும்படி தேவன் இப்படிச் செய்துவர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் செய்வது எதுவோ அது என்றைக்கும் நிலைக்கும் என்று அறிவேன்; அதினோடே ஒன்றும் கூட்டவுங் கூடாது, அதிலிருந்து ஒன்றும் குறைக்கவுங் கூடாது; மனுஷர் தமது சமுகத்தில் பயந்திருக்கும்படி தேவன் இப்படிச் செய்துவரு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வ்வொன்றிற்கும் ஒவ்வொரு காலமுண்டு; வானத்தின் கீழிருக்கிற ஒவ்வொரு காரியத்துக்கும் ஒவ்வொரு சமயமுண்ட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ுன் நடந்ததே இப்பொழுதும் நடக்கிறது; இனி நடக்கப்போகிறதும் முன்னமே நடந்தது; நடந்ததையோ தேவன் விசாரிப்ப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ுன் நடந்ததே இப்பொழுதும் நடக்கிறது; இனி நடக்கப்போகிறதும் முன்னமே நடந்தது; நடந்ததையோ தேவன் விசாரிப்ப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மாரிக்குக் கீழே நான் நியாயஸ்தலத்தைக் கண்டேன், அங்கே அநியாயம் இருந்தது; நீதி ஸ்தலத்தையும் கண்டேன், அங்கே அநீதி இ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மாரிக்குக் கீழே நான் நியாயஸ்தலத்தைக் கண்டேன், அங்கே அநியாயம் இருந்தது; நீதி ஸ்தலத்தையும் கண்டேன், அங்கே அநீதி இ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கல எண்ணங்களையும் சகல செய்கைகளையும் நியாயந்தீர்க்குங்காலம் இனி இருக்கிறபடியால் சன்மார்க்கனையும் துன்மார்க்கனையும் தேவன் நியாயந்தீர்க்கிறார் என்று என் உள்ளத்தில் எண்ணின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கல எண்ணங்களையும் சகல செய்கைகளையும் நியாயந்தீர்க்குங்காலம் இனி இருக்கிறபடியால் சன்மார்க்கனையும் துன்மார்க்கனையும் தேவன் நியாயந்தீர்க்கிறார் என்று என் உள்ளத்தில் எண்ணின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னுபுத்திரர் தாங்கள் மிருகங்களைப்போல் இருக்கிறார்களென்பதை அவர்கள் அறியும்படிக்கு தேவன் அவர்களைச் சோதிக்கிறாரென்று நான் மனுஷருடைய நிலைமையைக்குறித்து என் உள்ளத்திலே எண்ணின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னுபுத்திரர் தாங்கள் மிருகங்களைப்போல் இருக்கிறார்களென்பதை அவர்கள் அறியும்படிக்கு தேவன் அவர்களைச் சோதிக்கிறாரென்று நான் மனுஷருடைய நிலைமையைக்குறித்து என் உள்ளத்திலே எண்ணின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னுபுத்திரருக்குச் சம்பவிக்கிறது மிருகங்களுக்கும் சம்பவிக்கும்; அவர்களுக்கும் இவைகளுக்கும் ஏக சம்பவமுண்டு; இவைகள் சாகிறதுபோலவே இவர்களும் சாகிறார்கள்; ஜீவன்களுக்கெல்லாம் சுவாசம் ஒன்றே; மிருகத்தைப்பார்க்கிலும் மனுஷன் மேன்மையுள்ளவன் அல்ல; எல்லாம் மாயைய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னுபுத்திரருக்குச் சம்பவிக்கிறது மிருகங்களுக்கும் சம்பவிக்கும்; அவர்களுக்கும் இவைகளுக்கும் ஏக சம்பவமுண்டு; இவைகள் சாகிறதுபோலவே இவர்களும் சாகிறார்கள்; ஜீவன்களுக்கெல்லாம் சுவாசம் ஒன்றே; மிருகத்தைப்பார்க்கிலும் மனுஷன் மேன்மையுள்ளவன் அல்ல; எல்லாம் மாயைய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றக்க ஒரு காலமுண்டு, இறக்க ஒரு காலமுண்டு; நட ஒரு காலமுண்டு, நட்டதைப் பிடுங்க ஒரு காலமுண்டு;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னுபுத்திரருக்குச் சம்பவிக்கிறது மிருகங்களுக்கும் சம்பவிக்கும்; அவர்களுக்கும் இவைகளுக்கும் ஏக சம்பவமுண்டு; இவைகள் சாகிறதுபோலவே இவர்களும் சாகிறார்கள்; ஜீவன்களுக்கெல்லாம் சுவாசம் ஒன்றே; மிருகத்தைப்பார்க்கிலும் மனுஷன் மேன்மையுள்ளவன் அல்ல; எல்லாம் மாயைய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ல்லாம் ஒரே இடத்துக்குப் போகிறது; எல்லாம் மண்ணிலே உண்டாகிறது, எல்லாம் மண்ணுக்குத் திரும்பு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யர ஏறும் மனுஷனுடைய ஆவியையும், தாழ பூமியிலிறங்கும் மிருகங்களுடைய ஆவியையும் அறிகிறவன் யார்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டியிருக்கிறபடியால், மனுஷன் தன் செய்கைகளில் மகிழ்ச்சியாயிருக்கும் நன்மையையேயல்லாமல், வேறே நன்மையில்லையென்று கண்டேன்; இதுவே அவன் பங்கு; தனக்குப் பின்வரும் காரியங்களைக் காணும்படிக்கு அவனைத் திரும்பிவரப்பண்ணுகிறவன் யார்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டியிருக்கிறபடியால், மனுஷன் தன் செய்கைகளில் மகிழ்ச்சியாயிருக்கும் நன்மையையேயல்லாமல், வேறே நன்மையில்லையென்று கண்டேன்; இதுவே அவன் பங்கு; தனக்குப் பின்வரும் காரியங்களைக் காணும்படிக்கு அவனைத் திரும்பிவரப்பண்ணுகிறவன் யார்?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ொல்ல ஒரு காலமுண்டு, குணமாக்க ஒரு காலமுண்டு; இடிக்க ஒரு காலமுண்டு, கட்ட ஒரு காலமுண்டு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ழ ஒரு காலமுண்டு, நகைக்க ஒரு காலமுண்டு; புலம்ப ஒரு காலமுண்டு, நடனம்பண்ண ஒரு காலமுண்டு;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ற்களை எறிந்துவிட ஒரு காலமுண்டு, கற்களைச் சேர்க்க ஒரு காலமுண்டு; தழுவ ஒரு காலமுண்டு, தழுவாமலிருக்க ஒரு காலமுண்டு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ட ஒரு காலமுண்டு, இழக்க ஒரு காலமுண்டு; காப்பாற்ற ஒரு காலமுண்டு, எறிந்துவிட ஒரு காலமுண்டு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ிழிக்க ஒரு காலமுண்டு, தைக்க ஒரு காலமுண்டு; மவுனமாயிருக்க ஒரு காலமுண்டு, பேச ஒரு காலமுண்டு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நேகிக்க ஒரு காலமுண்டு, பகைக்க ஒரு காலமுண்டு; யுத்தம்பண்ண ஒரு காலமுண்டு, சமாதானம்பண்ண ஒரு காலமுண்ட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2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​కష్టపడినవారికి తమ కష్టమువలన వచ్చిన లాభమేమ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నరులు అభ్యాసము పొందవలెనని దేవుడు వారికి పెట్టియున్న కష్టానుభవమును నేను చూచి 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దేనికాలమునందు అది చక్కగా నుండునట్లు సమస్తమును ఆయన నియమించియున్నాడు; ఆయన శాశ్వతకాల జ్ఞానమును నర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హృదయమందుంచి యున్నాడుగాని దేవుడు చేయుక్రియలను పరిశీలనగా తెలిసికొనుటకు అది చాల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కావున సంతోషముగా నుండుటకంటెను తమ బ్రదుకును సుఖముగా వెళ్లబుచ్చుట కంటెను, శ్రేష్ఠమైనదేదియు నరు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ేదని నేను తెలిసి 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రియు ప్రతివాడు అన్నపానములు పుచ్చు కొనుచు తన కష్టార్జితమువలన సుఖమనుభవించుట దేవు డిచ్చు బహుమానమ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ి తెలిసి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దేవుడు చేయు పనులన్నియు శాశ్వతములని నేను తెలిసికొంటిని; దాని కేదియు చేర్చబడదు దానినుండి ఏద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యబడదు; మనుష్యులు తనయందు భయభక్తులు కలిగియుండునట్లు దేవుడిట్టి నియమము చేసి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ప్రతిదానికి సమయము కలదు. ఆకాశము క్రింద ప్రతి ప్రయత్నమునకు సమయము కల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​ముందు జరిగినదే ఇప్పుడును జరుగును; జరుగబోవునది పూర్వమందు జరిగి నదే; జరిగిపోయినదానిని దేవుడు మర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ప్ప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మరియు లోకమునందు విమర్శస్థానమున దుర్మార్గత జరుగుటయు, న్యాయముండవలసిన స్థానమున దుర్మార్గత జరుగుట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కు కన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ప్రతి ప్రయత్నమునకును ప్రతి క్రియకును తగిన సమయ మున్నదనియు, నీతిమంతుల కును దుర్మార్గులకును దేవుడ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ర్పు తీర్చుననియు నా హృదయములో నేనను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కాగా తాము మృగములవంటివారని నరులు తెలిసికొనునట్లును, దేవుడు వారిని విమర్శించునట్లును ఈలాగ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రుగుచున్నదని అను 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నరులకు సంభవించునది యేదో అదే, మృగ ములకు సంభవించును; వారికిని వాటికిని కలుగు గతి ఒక్కటే; నర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చ్చునట్లు మృగములును చచ్చును; సకల జీవులకు ఒక్కటే ప్రాణము; మృగములకంటె నరుల కేమియు ఎక్కువలేద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​పుట్టుటకు, చచ్చుటకు; నాటుటకు నాటబడినదాని పెరికివేయుటక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స్తమును వ్యర్థ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​సమస్తము ఒక్క స్థలమునకే పోవును; సమస్తము మంటిలోనుండి పుట్టెను, సమస్తము మంటికే తిరిగి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​నరుల ఆత్మ పరమున కెక్కిపోవునో లేదో, మృగముల ప్రాణము భూమికి దిగిపోవునో లేదో యెవరికి తెలియున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కాగా తమకు తరువాత జరుగుదానిని చూచుటకై నరుని తిరిగి లేపికొనిపోవువాడెవడును లేకపోవుట నేను చూడగా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మ క్రియలయందు సంతోషించుటకంటె వారికి మరి ఏ మేలును లేదను సంగతి నేను తెలిసికొంటిని; ఇదే వారి భాగ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​చంపుటకు బాగుచేయుటకు; పడగొట్టుటకు కట్టుటక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ఏడ్చుటకు నవ్వుటకు; దుఃఖించుటకు నాట్యమాడుటక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రాళ్లను పారవేయుటకు రాళ్లను కుప్పవేయుటకు; కౌగ లించుటకు కౌగలించుట మానుటక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​వెదకుటకు పోగొట్టు కొనుటకు, దాచు కొనుటకు పారవేయుటక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చింపుటకు కుట్టుటకు; మౌనముగా నుండుటకు మాటలాడుటక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ప్రేమించుటకు ద్వేషించుటకు; యుద్ధము చేయుటకు సమాధానపడుట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2026-09-07T01:50:48Z</dcterms:created>
  <dcterms:modified xsi:type="dcterms:W3CDTF">2026-09-07T01:50:48Z</dcterms:modified>
  <dc:title>ప్రసంగి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