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f I were a voice, a persuasive voice, 
That could travel the wide world through, 
I would fly on the beams of the morning light, 
And speak to men with a gentle might, 
And tell them to be tru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ould fly, I would fly over land and sea,
Wherever a human heart might be, 
Telling a tale, or singing a song, 
In praise of the right and in blame of the wrong:
I would fly, I would fly, 
I would fly over land and sea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f I were a voice, a consoling voice, 
I would fly on the wings of the air ; 
The homes of sorrow and guilt I'd seek, 
And calm and truthful words I'd speak, 
To save them from despair. [town, 
I would fly, I would fly o'er the crowded 
And drop like the happy sunlight down 
Into the hearts of suffering men, 
And teach them to look up again : 
I would fly, I would fly, 
I would fly o'er the crowded tow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f I were a voice, a convincing voice, 
I would travel with the wind, 
And wherever I saw the nations torn 
By warfare, jealousy, spite or scorn, 
Or hatred of their kind,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ould fly, I would fly on the thunder-crash,  
And into their blinded bosoms flash : 
Then with their evil thoughts subdued, 
I'd teach them Christian brotherhood : 
I would fly, I would fly, 
I would fly on the thunder-crash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f I were a voice, an immortal voice, 
I would fly the earth around ; 
And wherever man to his idols bowed, 
I'd publish in notes both long and loud 
The Gospel's joyful sound. 
I would fly, I would fly on the wings of day, 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claiming peace on my world-wide way,
Bidding the saddened earth rejoice — 
If I were a voice, an immortal voice, 
I would fly, I would fly, 
I would fly on the wings of d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2026-07-30T15:24:57Z</dcterms:created>
  <dcterms:modified xsi:type="dcterms:W3CDTF">2026-07-30T15:24:57Z</dcterms:modified>
  <dc:title>Hymn : 1188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