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in the valley with my Saviour I would go, 
Where the flowers are blooming and 
the sweet waters flow ; 
Everywhere He leads me I would 
follow, follow on, 
Walking in His footsteps till the 
crown be w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 ! follow ! I would follow Jesus ! 
Anywhere, everywhere, I would follow on !
Follow ! follow ! I would follow Jesus !
Everywhere He leads me I would follow on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wn in the valley with my Saviour I 
would go,
Where the storms are sweeping and
the dark waters flow ;  
With His hand to lead me I will 
never, never fear : 
Dangers cannot fright me if my Lord is nea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wn in the valley, or upon the mountain steep, 
Close beside my Saviour, would my soul ever keep ;
He will lead me safely, in the path that 
He has trod,
Up to where they gather on the hill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2026-09-15T10:58:58Z</dcterms:created>
  <dcterms:modified xsi:type="dcterms:W3CDTF">2026-09-15T10:58:58Z</dcterms:modified>
  <dc:title>Hymn : 529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