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presProps" Target="presProps.xml"/>
  <Relationship Id="rId84" Type="http://schemas.openxmlformats.org/officeDocument/2006/relationships/viewProps" Target="viewProps.xml"/>
  <Relationship Id="rId8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இஸ்ரவேல் புத்திரரோடே சொல்லவேண்டியது என்னவென்றால்: அந்த ஏழாம் மாதம் பதினைந்தாந்தேதிமுதல் ஏழுநாளளவும் கர்த்தருக்கு ஆசரிக்கும் கூடாரப்பண்டிகையாயிருப்பத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ீ இஸ்ரவேல் புத்திரரோடே சொல்லவேண்டியது என்னவென்றால்: அந்த ஏழாம் மாதம் பதினைந்தாந்தேதிமுதல் ஏழுநாளளவும் கர்த்தருக்கு ஆசரிக்கும் கூடாரப்பண்டிகையாயிருப்பத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ுதலாம் நாள் சபைகூடும் பரிசுத்தநாள்; அதிலே சாதாரணமான யாதொரு வேலையும் செய்யலாகா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ஏழுநாளும் கர்த்தருக்குத் தகனபலி செலுத்தக்கடவீர்கள்; எட்டாம் நாள் உங்களுக்குச் சபைகூடும் பரிசுத்தநாள்; அதிலே கர்த்தருக்குத் தகனபலி செலுத்தக்கடவீர்கள்; அது ஆசரிக்கப்படும் நாள்; அதிலே சாதாரணமான யாதொரு வேலையும் செய்யவேண்டா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ஏழுநாளும் கர்த்தருக்குத் தகனபலி செலுத்தக்கடவீர்கள்; எட்டாம் நாள் உங்களுக்குச் சபைகூடும் பரிசுத்தநாள்; அதிலே கர்த்தருக்குத் தகனபலி செலுத்தக்கடவீர்கள்; அது ஆசரிக்கப்படும் நாள்; அதிலே சாதாரணமான யாதொரு வேலையும் செய்யவேண்டா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ஏழுநாளும் கர்த்தருக்குத் தகனபலி செலுத்தக்கடவீர்கள்; எட்டாம் நாள் உங்களுக்குச் சபைகூடும் பரிசுத்தநாள்; அதிலே கர்த்தருக்குத் தகனபலி செலுத்தக்கடவீர்கள்; அது ஆசரிக்கப்படும் நாள்; அதிலே சாதாரணமான யாதொரு வேலையும் செய்யவேண்டா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ங்கள் கர்த்தருடைய ஓய்வுநாட்களில் செலுத்துவதும் தவிர, நீங்கள் கர்த்தருக்குப் படைக்கிற உங்கள் எல்லாக் காணிக்கைகளும் பொருத்தனைகளும் உற்சாகபலிகளும் தவிர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ீங்கள் கர்த்தருடைய ஓய்வுநாட்களில் செலுத்துவதும் தவிர, நீங்கள் கர்த்தருக்குப் படைக்கிற உங்கள் எல்லாக் காணிக்கைகளும் பொருத்தனைகளும் உற்சாகபலிகளும் தவிர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ங்கள் அந்தந்த நாளுக்குத்தக்கதாய்க் கர்த்தருக்குச் சர்வாங்க தகனபலி, போஜனபலி, இரத்தப்பலி, பானபலி முதலானவைகளைச் செலுத்தும்படி சபைகூடிவந்து, பரிசுத்தமாய் ஆசரிப்பதற்காக நீங்கள் கூறவேண்டிய கர்த்தருடைய பண்டிகைகள் இவைகள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ங்கள் அந்தந்த நாளுக்குத்தக்கதாய்க் கர்த்தருக்குச் சர்வாங்க தகனபலி, போஜனபலி, இரத்தப்பலி, பானபலி முதலானவைகளைச் செலுத்தும்படி சபைகூடிவந்து, பரிசுத்தமாய் ஆசரிப்பதற்காக நீங்கள் கூறவேண்டிய கர்த்தருடைய பண்டிகைகள் இவைகள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நாள் உங்கள் தேவனாகிய கர்த்தருடைய சந்நிதியில் உங்களுக்குப் பாவநிவிர்த்தி செய்யப்படும் பாவநிவாரண நாளாயிருக்கிறபடியால், அதிலே யாதொரு வேலையும் செய்யவேண்டா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ிலத்தின் பலனை நீங்கள் சேர்த்துவைக்கும் ஏழாம் மாதம் பதினைந்தாந்தேதிமுதல் கர்த்தருக்குப் பண்டிகையை ஏழுநாள் ஆசரிக்கக்கடவீர்கள்; முதலாம் நாளிலும் ஓய்வு: எட்டாம் நாளிலும் ஓய்வ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ிலத்தின் பலனை நீங்கள் சேர்த்துவைக்கும் ஏழாம் மாதம் பதினைந்தாந்தேதிமுதல் கர்த்தருக்குப் பண்டிகையை ஏழுநாள் ஆசரிக்கக்கடவீர்கள்; முதலாம் நாளிலும் ஓய்வு: எட்டாம் நாளிலும் ஓய்வ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ுதல் நாளிலே அலங்காரமான விருட்சங்களின் கனிகளையும் பேரீச்சின் ஓலைகளையும் தழைத்திருக்கிற விருட்சங்களின் கிளைகளையும் ஆற்றலரிகளையும் கொண்டுவந்து, உங்கள் தேவனாகிய கர்த்தருடைய சந்நிதியில் ஏழுநாளும் மகிழ்ச்சியாயிர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ுதல் நாளிலே அலங்காரமான விருட்சங்களின் கனிகளையும் பேரீச்சின் ஓலைகளையும் தழைத்திருக்கிற விருட்சங்களின் கிளைகளையும் ஆற்றலரிகளையும் கொண்டுவந்து, உங்கள் தேவனாகிய கர்த்தருடைய சந்நிதியில் ஏழுநாளும் மகிழ்ச்சியாயிருங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முதல் நாளிலே அலங்காரமான விருட்சங்களின் கனிகளையும் பேரீச்சின் ஓலைகளையும் தழைத்திருக்கிற விருட்சங்களின் கிளைகளையும் ஆற்றலரிகளையும் கொண்டுவந்து, உங்கள் தேவனாகிய கர்த்தருடைய சந்நிதியில் ஏழுநாளும் மகிழ்ச்சியாயிருங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வருஷந்தோறும் ஏழுநாள் கர்த்தருக்கு இந்தப் பண்டிகையை ஆசரிக்கக்கடவீர்கள்; இது உங்கள் தலைமுறைதோறும் செல்லவேண்டிய நித்திய கட்டளை; ஏழாம் மாதத்தில் அதை ஆசரிக்கவேண்ட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வருஷந்தோறும் ஏழுநாள் கர்த்தருக்கு இந்தப் பண்டிகையை ஆசரிக்கக்கடவீர்கள்; இது உங்கள் தலைமுறைதோறும் செல்லவேண்டிய நித்திய கட்டளை; ஏழாம் மாதத்தில் அதை ஆசரிக்கவேண்ட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ான் இஸ்ரவேல் புத்திரரை எகிப்து தேசத்திலிருந்து புறப்படப்பண்ணினபோது, அவர்களைக் கூடாரங்களில் குடியிருக்கப்பண்ணினதை உங்கள் சந்ததியார் அறியும்படிக்க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நான் இஸ்ரவேல் புத்திரரை எகிப்து தேசத்திலிருந்து புறப்படப்பண்ணினபோது, அவர்களைக் கூடாரங்களில் குடியிருக்கப்பண்ணினதை உங்கள் சந்ததியார் அறியும்படிக்க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ந்த நாள் உங்கள் தேவனாகிய கர்த்தருடைய சந்நிதியில் உங்களுக்குப் பாவநிவிர்த்தி செய்யப்படும் பாவநிவாரண நாளாயிருக்கிறபடியால், அதிலே யாதொரு வேலையும் செய்யவேண்டா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ஏழுநாள் கூடாரங்களில் குடியிருக்கக்கடவீர்கள்; இஸ்ரவேலில் பிறந்தவர்கள் எல்லாரும் கூடாரங்களில் வாசம்பண்ண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ஏழுநாள் கூடாரங்களில் குடியிருக்கக்கடவீர்கள்; இஸ்ரவேலில் பிறந்தவர்கள் எல்லாரும் கூடாரங்களில் வாசம்பண்ண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ப்படியே மோசே கர்த்தருடைய பண்டிகைகளை இஸ்ரவேல் புத்திரருக்குத் தெரிவித்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ோடே சொல்லவேண்டியது என்னவென்றால்: சபைகூடிவந்து பரிசுத்த நாட்களாக ஆசரிக்கும்படி, நீங்கள் கூறவேண்டிய கர்த்தருடைய பண்டிகை நாட்களாவன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ோடே சொல்லவேண்டியது என்னவென்றால்: சபைகூடிவந்து பரிசுத்த நாட்களாக ஆசரிக்கும்படி, நீங்கள் கூறவேண்டிய கர்த்தருடைய பண்டிகை நாட்களாவன: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றுநாளும் வேலை செய்யவேண்டும்; ஏழாம்நாள் பரிசுத்த சபைகூடுதலான ஓய்வுநாள், அதில் ஒரு வேலையும் செய்யவேண்டாம்; அது உங்கள் வாசஸ்தலங்களிலெல்லாம் கர்த்தருக்கென்று ஓய்ந்திருக்கும் நாளாயிருப்பதாக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றுநாளும் வேலை செய்யவேண்டும்; ஏழாம்நாள் பரிசுத்த சபைகூடுதலான ஓய்வுநாள், அதில் ஒரு வேலையும் செய்யவேண்டாம்; அது உங்கள் வாசஸ்தலங்களிலெல்லாம் கர்த்தருக்கென்று ஓய்ந்திருக்கும் நாளாயிருப்பதாக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பைகூடிவந்து பரிசுத்தமாய் ஆசரிக்கும்படி, நீங்கள் குறித்தகாலத்தில் கூறவேண்டிய கர்த்தரின் பண்டிகைகளாவன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ுதலாம் மாதம் பதினாலாம் தேதி அந்திநேரமாகிற வேளையிலே கர்த்தரின் பஸ்காபண்டிகையும்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 மாதம் பதினைந்தாம் தேதியிலே, கர்த்தருக்குப் புளிப்பில்லா அப்பப் பண்டிகையுமாய் இருக்கும்; ஏழுநாள் புசிப்பில்லா அப்பங்களைப் புசிக்கவேண்டும்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நாளிலே தன்னைத் தாழ்மைப்படுத்தாத எந்த ஆத்துமாவும் தன் ஜனத்தில் இராதபடிக்கு அறுப்புண்டு போவ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ந்த மாதம் பதினைந்தாம் தேதியிலே, கர்த்தருக்குப் புளிப்பில்லா அப்பப் பண்டிகையுமாய் இருக்கும்; ஏழுநாள் புசிப்பில்லா அப்பங்களைப் புசிக்கவேண்டும்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ுதலாம் நாள் உங்களுக்குப் பரிசுத்தமான சபைகூடுதல்; அதிலே சாதாரணமான யாதொரு வேலையும் செய்யவேண்டாம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ழுநாளும் கர்த்தருக்குத் தகனபலியிடவேண்டும்; ஏழாம்நாள் பரிசுத்தமான சபைகூடுதல்; அதில் சாதாரணமான யாதொரு வேலையும் செய்யலாகாது என்று சொல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ஏழுநாளும் கர்த்தருக்குத் தகனபலியிடவேண்டும்; ஏழாம்நாள் பரிசுத்தமான சபைகூடுதல்; அதில் சாதாரணமான யாதொரு வேலையும் செய்யலாகாது என்று சொல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ின்னும் கர்த்தர் மோசேயை நோக்கி: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ோடே சொல்லவேண்டியது என்னவென்றால்: நான் உங்களுக்குக் கொடுக்கும் தேசத்தில் நீங்கள் போய்ச் சேர்ந்து, அதின் வெள்ளாண்மையை அறுக்கும்போது, உங்கள் அறுப்பின் முதற்பலனாகிய ஒரு கதிர்க்கட்டை ஆசாரியனிடத்தில் கொண்டுவரக்கடவீ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 இஸ்ரவேல் புத்திரரோடே சொல்லவேண்டியது என்னவென்றால்: நான் உங்களுக்குக் கொடுக்கும் தேசத்தில் நீங்கள் போய்ச் சேர்ந்து, அதின் வெள்ளாண்மையை அறுக்கும்போது, உங்கள் அறுப்பின் முதற்பலனாகிய ஒரு கதிர்க்கட்டை ஆசாரியனிடத்தில் கொண்டுவரக்கடவீ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ுக்காக அது அங்கிகரிக்கும்படி, ஆசாரியன் அந்தக் கதிர்க்கட்டை ஓய்வுநாளுக்கு மறுநாளில் கர்த்தருடைய சந்நிதியில் அசைவாட்டவேண்ட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ங்களுக்காக அது அங்கிகரிக்கும்படி, ஆசாரியன் அந்தக் கதிர்க்கட்டை ஓய்வுநாளுக்கு மறுநாளில் கர்த்தருடைய சந்நிதியில் அசைவாட்டவேண்ட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அந்தக் கதிர்க்கட்டை அசைவாட்டும் நாளில் கர்த்தருக்குச் சர்வாங்க தகனபலியாக, ஒருவயதான பழுதற்ற ஒரு ஆட்டுக்குட்டியைய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ந்நாளிலே ஒரு ஆத்துமா யாதொரு வேலையைச் செய்தால், அந்த ஆத்துமாவை அவன் ஜனத்தின் நடுவிலே வைக்காமல் அழிப்பே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ீங்கள் அந்தக் கதிர்க்கட்டை அசைவாட்டும் நாளில் கர்த்தருக்குச் சர்வாங்க தகனபலியாக, ஒருவயதான பழுதற்ற ஒரு ஆட்டுக்குட்டியையும்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ச் சுகந்த வாசனையான தகனபலியாக ஒரு மரக்காலிலே பத்தில் இரண்டு பங்கானதும் எண்ணெயிலே பிசைந்ததுமான மெல்லிய மாவாகிய போஜனபலியையும், திராட்சப்பழரசத்திலே காற்படியாகிய பானபலியையும் செலுத்தக்கடவீ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ர்த்தருக்குச் சுகந்த வாசனையான தகனபலியாக ஒரு மரக்காலிலே பத்தில் இரண்டு பங்கானதும் எண்ணெயிலே பிசைந்ததுமான மெல்லிய மாவாகிய போஜனபலியையும், திராட்சப்பழரசத்திலே காற்படியாகிய பானபலியையும் செலுத்தக்கடவீ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தேவனுக்குக் காணிக்கையை நீங்கள் கொண்டுவரும் அந்நாள் மட்டும், அப்பமும் வாட்டிய கதிரும் பச்சைக்கதிரும் புசியீர்களாக; இது உங்கள் வாசஸ்தலங்களில் எல்லாம் உங்கள் தலைமுறைதோறும் சொல்லவேண்டிய நித்திய கட்டளை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ங்கள் தேவனுக்குக் காணிக்கையை நீங்கள் கொண்டுவரும் அந்நாள் மட்டும், அப்பமும் வாட்டிய கதிரும் பச்சைக்கதிரும் புசியீர்களாக; இது உங்கள் வாசஸ்தலங்களில் எல்லாம் உங்கள் தலைமுறைதோறும் சொல்லவேண்டிய நித்திய கட்டளை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அசைவாட்டும் கதிர்க்கட்டைக் கொண்டுவரும் ஓய்வுநாளுக்கு மறுநாள் முதற்கொண்டு எண்ணத்துவங்கி, ஏழுவாரங்கள் நிறைவேறினபின்பு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ங்கள் அசைவாட்டும் கதிர்க்கட்டைக் கொண்டுவரும் ஓய்வுநாளுக்கு மறுநாள் முதற்கொண்டு எண்ணத்துவங்கி, ஏழுவாரங்கள் நிறைவேறினபின்பு,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ழாம் ஓய்வுநாளுக்கு மறுநாளாகிய ஐம்பதாம் நாள்மட்டும் எண்ணி, கர்த்தருக்குப் புதிய போஜனபலியைச் செலுத்தக்கடவீ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ஏழாம் ஓய்வுநாளுக்கு மறுநாளாகிய ஐம்பதாம் நாள்மட்டும் எண்ணி, கர்த்தருக்குப் புதிய போஜனபலியைச் செலுத்தக்கடவீ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ஒரு மரக்காலிலே பத்தில் இரண்டு பங்காகிய மெல்லிய மாவிலே புளிப்பாகப் பாகம்பண்ணப்பட்ட அசைவாட்டும் காணிக்கையாயிருக்கிற இரண்டு அப்பங்களை உங்கள் வாசஸ்தலங்களிலிருந்து கர்த்தருக்கென்று முதற்பலனாகக் கொண்டுவந்த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தில் நீங்கள் எந்த வேலையும் செய்யாதிருப்பது உங்கள் வாசஸ்தலங்களில் எல்லாம் உங்கள் தலைமுறைதோறும் செல்லவேண்டிய நித்திய கட்டளை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ஒரு மரக்காலிலே பத்தில் இரண்டு பங்காகிய மெல்லிய மாவிலே புளிப்பாகப் பாகம்பண்ணப்பட்ட அசைவாட்டும் காணிக்கையாயிருக்கிற இரண்டு அப்பங்களை உங்கள் வாசஸ்தலங்களிலிருந்து கர்த்தருக்கென்று முதற்பலனாகக் கொண்டுவந்து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த்தோடேகூடக் கர்த்தருக்குச் சர்வாங்க தகனபலியாக, ஒருவயதான பழுதற்ற ஏழு ஆட்டுக்குட்டிகளையும், ஒரு காளையையும், இரண்டு ஆட்டுக்கடாக்களையும் கர்த்தருக்குச் சுகந்த வாசனையான தகனபலியாக அவைகளுக்கு அடுத்த போஜனபலியையும், பானபலிகளையும் செலுத்தி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த்தோடேகூடக் கர்த்தருக்குச் சர்வாங்க தகனபலியாக, ஒருவயதான பழுதற்ற ஏழு ஆட்டுக்குட்டிகளையும், ஒரு காளையையும், இரண்டு ஆட்டுக்கடாக்களையும் கர்த்தருக்குச் சுகந்த வாசனையான தகனபலியாக அவைகளுக்கு அடுத்த போஜனபலியையும், பானபலிகளையும் செலுத்தி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ப்பத்தோடேகூடக் கர்த்தருக்குச் சர்வாங்க தகனபலியாக, ஒருவயதான பழுதற்ற ஏழு ஆட்டுக்குட்டிகளையும், ஒரு காளையையும், இரண்டு ஆட்டுக்கடாக்களையும் கர்த்தருக்குச் சுகந்த வாசனையான தகனபலியாக அவைகளுக்கு அடுத்த போஜனபலியையும், பானபலிகளையும் செலுத்தி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ெள்ளாடுகளில் ஒரு கடாவைப் பாவநிவாரணபலியாகவும், ஒருவயதான இரண்டு ஆட்டுக்குட்டிகளைச் சமாதானபலியாகவும் இடக்கடவீ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ெள்ளாடுகளில் ஒரு கடாவைப் பாவநிவாரணபலியாகவும், ஒருவயதான இரண்டு ஆட்டுக்குட்டிகளைச் சமாதானபலியாகவும் இடக்கடவீ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ைகளை ஆசாரியன் முதற்பலனாகிய அப்பத்தோடும் இரண்டு ஆட்டுக்குட்டிகளோடுங்கூடக் கர்த்தருடைய சந்நிதியில் அசைவாட்டும் பலியாக அசைவாட்டக்கடவன்; கர்த்தருக்குப் பரிசுத்தமாகிய அவைகள் ஆசாரியனுடையவைகளாகும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ைகளை ஆசாரியன் முதற்பலனாகிய அப்பத்தோடும் இரண்டு ஆட்டுக்குட்டிகளோடுங்கூடக் கர்த்தருடைய சந்நிதியில் அசைவாட்டும் பலியாக அசைவாட்டக்கடவன்; கர்த்தருக்குப் பரிசுத்தமாகிய அவைகள் ஆசாரியனுடையவைகளாகும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நாள் உங்களுக்குச் சபைகூடும் பரிசுத்த நாள் என்று கூறவேண்டும்; அதிலே சாதாரணமான யாதொரு வேலையும் செய்யலாகாது; இது உங்கள் வாசஸ்தலங்களிலெல்லாம் உங்கள் தலைமுறைதோறும் செல்லவேண்டிய நித்திய கட்டளை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ந்த நாள் உங்களுக்குச் சபைகூடும் பரிசுத்த நாள் என்று கூறவேண்டும்; அதிலே சாதாரணமான யாதொரு வேலையும் செய்யலாகாது; இது உங்கள் வாசஸ்தலங்களிலெல்லாம் உங்கள் தலைமுறைதோறும் செல்லவேண்டிய நித்திய கட்டள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ு உங்களுக்கு விசேஷித்த ஓய்வுநாள்; அதில் உங்கள் ஆத்துமாக்களைத் தாழ்மைப்படுத்தவேண்டும்; அந்த மாதத்தின் ஒன்பதாந்தேதி சாயங்காலந்துவங்கி, மறுநாள் சாயங்காலம்மட்டும் உங்கள் ஓய்வை ஆசரிக்கக்கடவீர்கள் என்றார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் தேசத்தின் வெள்ளாண்மையை நீங்கள் அறுக்கையில், வயலின் ஓரத்தில் இருக்கிறதை முற்றிலும் அறுக்காமலும், சிந்திக்கிடக்கிற கதிர்களைப் பொறுக்காமலும், எளியவனுக்கும் பரதேசிக்கும் அவைகளை விட்டுவிட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் தேசத்தின் வெள்ளாண்மையை நீங்கள் அறுக்கையில், வயலின் ஓரத்தில் இருக்கிறதை முற்றிலும் அறுக்காமலும், சிந்திக்கிடக்கிற கதிர்களைப் பொறுக்காமலும், எளியவனுக்கும் பரதேசிக்கும் அவைகளை விட்டுவிட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ங்கள் தேசத்தின் வெள்ளாண்மையை நீங்கள் அறுக்கையில், வயலின் ஓரத்தில் இருக்கிறதை முற்றிலும் அறுக்காமலும், சிந்திக்கிடக்கிற கதிர்களைப் பொறுக்காமலும், எளியவனுக்கும் பரதேசிக்கும் அவைகளை விட்டுவிடவேண்டும்; நான் உங்கள் தேவனாகிய கர்த்தர் என்று சொல் என்ற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ின்னும் கர்த்தர் மோசேயை நோக்கி: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 இஸ்ரவேல் புத்திரரோடே சொல்லவேண்டியது என்னவென்றால் உங்களுக்கு ஏழாம் மாதம் முதலாந்தேதி எக்காளச் சத்தத்தால் ஞாபகக்குறியாகக் கொண்டாடுகிற பண்டிகை என்கிற சபை கூடும் பரிசுத்த ஓய்வுநாளாயிருப்பதாக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 இஸ்ரவேல் புத்திரரோடே சொல்லவேண்டியது என்னவென்றால் உங்களுக்கு ஏழாம் மாதம் முதலாந்தேதி எக்காளச் சத்தத்தால் ஞாபகக்குறியாகக் கொண்டாடுகிற பண்டிகை என்கிற சபை கூடும் பரிசுத்த ஓய்வுநாளாயிருப்பதாக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ிலே சாதாரணமான யாதொரு வேலையும் செய்யாமல், கர்த்தருக்குத் தகனபலி செலுத்தவேண்டும் என்று சொல் என்ற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திலே சாதாரணமான யாதொரு வேலையும் செய்யாமல், கர்த்தருக்குத் தகனபலி செலுத்தவேண்டும் என்று சொல் என்றார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னும் கர்த்தர் மோசேயை நோக்கி: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ஏழாம் மாதம் பத்தாந்தேதி உங்களுக்குப் பாவநிவிர்த்தி செய்யும் நாளும் சபைகூடும் பரிசுத்தநாளுமாயிருப்பதாக; அப்பொழுது நீங்கள் உங்கள் ஆத்துமாக்களைத் தாழ்மைப்படுத்தி, கர்த்தருக்குத் தகனபலி செலுத்தக்கடவீ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ு உங்களுக்கு விசேஷித்த ஓய்வுநாள்; அதில் உங்கள் ஆத்துமாக்களைத் தாழ்மைப்படுத்தவேண்டும்; அந்த மாதத்தின் ஒன்பதாந்தேதி சாயங்காலந்துவங்கி, மறுநாள் சாயங்காலம்மட்டும் உங்கள் ஓய்வை ஆசரிக்கக்கடவீர்கள் என்ற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ந்த ஏழாம் மாதம் பத்தாந்தேதி உங்களுக்குப் பாவநிவிர்த்தி செய்யும் நாளும் சபைகூடும் பரிசுத்தநாளுமாயிருப்பதாக; அப்பொழுது நீங்கள் உங்கள் ஆத்துமாக்களைத் தாழ்மைப்படுத்தி, கர்த்தருக்குத் தகனபலி செலுத்தக்கடவீ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பின்னும் கர்த்தர் மோசேயை நோக்கி: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2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ಇಸ್ರಾಯೇಲ್‌ ಮಕ್ಕಳೊಂದಿಗೆ ಮಾತನಾಡಿ ಅವರಿಗೆ ಹೀಗೆ ಹೇಳು--ಈ ಏಳನೆಯ ತಿಂಗಳಿನ ಹದಿನೈದನೆಯ ದಿವಸವು ಏಳು ದಿವಸ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ರೆಗೆ ಕರ್ತನಿಗೆ ಗುಡಾರಗಳ ಹಬ್ಬವ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ಮೊದಲನೆಯ ದಿವಸದಲ್ಲಿ ಪರಿಶುದ್ಧ ಸಭೆಯ ಕೂಟವಿರುವದು; ನೀವು ಅದರಲ್ಲಿ ಕಷ್ಟಕರವಾದ ಕೆಲಸ ವನ್ನು ಮಾ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ಏಳು ದಿವಸ ನೀವು ಬೆಂಕಿಯಿಂದ ಮಾಡಿದ ಸಮರ್ಪಣೆಗಳನ್ನು ಕರ್ತನಿಗೆ ಅರ್ಪಿಸಬೇಕು. ಎಂಟನೆಯ ದಿವಸವು ನಿಮಗೆ ಪರಿ ಶುದ್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ೂಟವಾಗಿರುವದು; ನೀವು ಬೆಂಕಿಯಿಂದ ಮಾಡಿದ ಸಮರ್ಪಣೆಯನ್ನು ಕರ್ತನಿಗೆ ಅರ್ಪಿಸಬೇಕು; ಅದೊಂದು ಗಂಭೀರ ಸಭೆಯಾಗಿರುವ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ರಲ್ಲಿ ನೀವು ಕಷ್ಟಕರವಾದ ಕೆಲಸವನ್ನು ಮಾ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ನೀವು ಪರಿಶುದ್ಧ ಸಭೆಯಾಗಿ ಪ್ರಕಟಿಸಬೇಕಾದ ಕರ್ತನ ಹಬ್ಬಗಳು ಇವೇ: ಇವುಗಳ ಒಂದೊಂದು ದಿವಸದಲ್ಲಿ ಕರ್ತ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ಹನಬಲಿಯನ್ನೂ ಆಹಾರ ಸಮರ್ಪಣೆಯನ್ನೂ ಯಜ್ಞವನ್ನೂ ಪಾನಕ ಸಮರ್ಪಣೆ ಗಳನ್ನೂ ಅರ್ಪ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ಕರ್ತನ ಸಬ್ಬತ್ತುಗಳ ಹೊರ ತಾಗಿಯೂ ನೀವು ಕರ್ತನಿಗೆ ಸಮರ್ಪಿಸುವ ನಿಮ್ಮ ದಾನ ಪ್ರಮಾಣಗಳ ನಿಮ್ಮ ಎಲ್ಲಾ ಸ್ವಇಷ್ಟವ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ಣಿಕೆಗಳ ಹೊರತಾಗಿಯ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ಆ ದಿವಸದಲ್ಲಿ ನೀವು ಕೆಲಸವನ್ನು ಮಾಡಬಾರದು. ಅದು ನಿಮಗೋಸ್ಕರ ನಿಮ್ಮ ದೇವರಾಗಿರುವ ಕರ್ತನ ಸನ್ನಿಧಿಯಲ್ಲಿ ಪ್ರಾ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ಏಳನೆಯ ತಿಂಗಳಿನ ಹದಿನೈದನೆಯ ದಿನದಲ್ಲಿ ನೀವು ಭೂಮಿಯ ಫಲವನ್ನು ಕೂಡಿಸಿದಾಗ ನೀವು ಕರ್ತನಿಗೆ ಏಳು ದಿವಸಗಳ ಹಬ್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ನ್ನು ಕೈಕೊಳ್ಳಬೇಕು. ಮೊದಲನೆಯ ದಿವಸವು ಸಬ್ಬತ್ತಾ ಗಿರಬೇಕು ಮತ್ತು ಎಂಟನೆಯ ದಿವಸವು ಸಬ್ಬತ್ತಾಗಿರ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ಮೊದಲನೆಯ ದಿವಸದಲ್ಲಿ ನೀವು ಸುಂದರ ವಾದ ಮರಗಳ ಕೊಂಬೆಗಳನ್ನೂ ಖರ್ಜೂರ ಮರಗಳ ಕೊಂಬೆಗಳನ್ನೂ ದಟ್ಟವಾದ ಮರಗ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ೊಂಬೆಗಳನ್ನೂ ಹಳ್ಳದ ನೀರವಂಜಿ ಮರಗಳನ್ನೂ ತೆಗೆದುಕೊಂಡು ಏಳು ದಿನಗಳ ವರೆಗೆ ನಿಮ್ಮ ದೇವರಾಗಿರುವ ಕರ್ತನ ಎದುರಿನ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ಂತೋಷ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ಆ ವರುಷದಲ್ಲಿ ನೀವು ಏಳು ದಿವಸಗಳ ಹಬ್ಬವನ್ನು ಕರ್ತನಿಗಾಗಿ ಕೈಕೊಳ್ಳಬೇಕು. ಇದು ನಿಮ್ಮ ಸಂತತಿಗಳಲ್ಲಿ ಶಾಶ್ವತವ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ಯಮವಾಗಿರಬೇಕು; ನೀವು ಇದನ್ನು ಏಳನೆಯ ತಿಂಗಳಿನಲ್ಲಿ ಆಚರ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ಏಳು ದಿವಸಗಳ ವರೆಗೆ ನೀವು ಗುಡಾರಗಳಲ್ಲಿ ವಾಸಿಸಬೇಕು; ಇಸ್ರಾಯೇಲ್ಯ ರಾಗಿ ಹುಟ್ಟಿದವರೆಲ್ಲರೂ ಗುಡಾರಗಳಲ್ಲಿ ವಾಸಿ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ತರುವಾಯ ಕರ್ತನು ಮೋಶೆಯೊಂದಿಗೆ ಮಾತನಾಡಿ ಹೇಳಿದ್ದೇನಂದರೆ 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ಶ್ಚಿತ್ತಮಾಡುವದಕ್ಕಾಗಿ ಪ್ರಾಯಶ್ಚಿತ್ತದ ದಿವಸವಾಗಿ 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ನಾನು ಇಸ್ರಾಯೇಲ್‌ ಮಕ್ಕಳನ್ನು ಐಗುಪ್ತ ದೇಶದೊಳಗಿಂದ ಹೊರಗೆ ಬರಮಾಡಿದಾಗ ಅವರು ಗುಡಾರಗಳಲ್ಲಿ ವಾಸಿಸುವಂತ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ದೆನೆಂದು ನಿಮ್ಮ ಸಂತತಿಯವರು ತಿಳಿದುಕೊಳ್ಳುವರು; ನಿಮ್ಮ ದೇವರಾ ಗಿರುವ ಕರ್ತನು ನಾನೇ ಎಂಬ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ಮೋಶೆಯು ಇಸ್ರಾಯೇಲ್‌ ಮಕ್ಕಳಿಗೆ ಕರ್ತನ ಹಬ್ಬಗಳನ್ನು ಪ್ರಕಟ 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ಇಸ್ರಾಯೇಲ್‌ ಮಕ್ಕಳೊಂದಿಗೆ ನೀನು ಮಾತನಾಡಿ ಅವರಿಗೆ ಹೇಳಬೇಕಾದದ್ದೇನಂದರೆ--ನೀವು ಪರಿಶುದ್ಧ ಸಭೆಗಳಾಗಿ ಪ್ರಕಟಿಸಬೇಕ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್ತನ ಹಬ್ಬಗಳು ಇವ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ರು ದಿವಸ ಕೆಲಸಮಾಡಬೇಕು, ಆದರೆ ಏಳನೆಯ ದಿವಸವು ವಿಶ್ರಾಂತಿಯ ಸಬ್ಬತ್‌ ದಿವಸವಾಗಿ ಪರಿಶುದ್ಧ ಸಭಾಕೂಟವಾಗಿರುವ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ೀವು ಆ ದಿನ ದಲ್ಲಿ ಕೆಲಸಮಾಡಬಾರದು; ನಿಮ್ಮ ಎಲ್ಲಾ ನಿವಾಸಗಳಲ್ಲಿ ಅದು ಕರ್ತನ ಸಬ್ಬತ್ತ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ನೀವು ಅವುಗಳ ಕಾಲಗಳಲ್ಲಿ ಪ್ರಕಟಿಸಬೇಕಾದ ಪವಿತ್ರ ಸಭಾಕೂಟ ಗಳೂ ಕರ್ತನ ಹಬ್ಬಗಳೂ ಇವ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ಮೊದಲನೆಯ ತಿಂಗಳಿನ ಹದಿನಾಲ್ಕನೆಯ ದಿವ ಸದ ಸಾಯಂಕಾಲದಲ್ಲಿ ಕರ್ತನ ಪಸ್ಕ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ಅದೇ ತಿಂಗಳಿನ ಹದಿನೈದನೆಯ ದಿನದಲ್ಲಿ ಕರ್ತನಿಗೆ ಹುಳಿ ಯಿಲ್ಲದ ರೊಟ್ಟಿಯ ಹಬ್ಬವಿರುವದು; ಏಳು ದಿವಸಗಳ ವರೆಗೆ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ಆ ದಿವಸದಲ್ಲಿ ಯಾವನಾದರೂ ಕುಂದಿಸಿಕೊಳ್ಳದಿದ್ದರೆ ಅವನು ತನ್ನ ಜನರ ಮಧ್ಯ ದೊಳಗಿನಿಂದ ತೆಗೆದುಹಾಕಲ್ಪ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ುಳಿಯಿಲ್ಲದ ರೊಟ್ಟಿಯನ್ನು ತಿನ್ನತಕ್ಕದ್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ಮೊದಲನೆಯ ದಿನದಲ್ಲಿ ನಿಮಗೆ ಪವಿತ್ರ ಸಭಾಕೂಟವಿರುವದು; ಅದರಲ್ಲಿ ನೀವು ಕಷ್ಟಕರವಾದ ಕೆಲಸವನ್ನು ಮಾ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ದರೆ ಏಳು ದಿವಸ ನೀವು ಕರ್ತನಿಗೆ ಬೆಂಕಿಯಿಂದ ಮಾಡಿದ ಬಲಿಯನ್ನು ಸಮರ್ಪಿಸಬೇಕು; ಏಳನೆಯ ದಿನದಲ್ಲಿ ಪರಿಶುದ್ಧ ಸಭ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ೂಟವಿರುವದು; ಅದರಲ್ಲಿ ನೀವು ಕಷ್ಟಕರವಾದ ಕೆಲಸವನ್ನು ಮಾಡಬಾರ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ಕರ್ತನು ಮೋಶೆಯೊಂದಿಗೆ ಮಾತನಾಡಿ ಹೇಳಿ 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ಇಸ್ರಾಯೇಲ್‌ ಮಕ್ಕಳೊಂದಿಗೆ ಮಾತ ನಾಡಿ ಅವರಿಗೆ ಹೇಳಬೇಕಾದದ್ದೇನಂದರೆ--ನಾನು ನಿಮಗೆ ಕೊಡುವ ದೇಶದೊಳಕ್ಕೆ ನೀವು ಬಂದ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ತ್ತು ಅಲ್ಲಿಯ ಸುಗ್ಗಿ (ಬೆಳೆ)ಯನ್ನು ಕೊಯಿದರೆ ನಿಮ್ಮ ಸುಗ್ಗಿಯ ಮೊದಲನೆಯ ಫಲಗಳ ಸಿವುಡನ್ನು ಯಾಜಕನ ಬಳಿಗೆ ತ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ದು ನಿಮಗೋಸ್ಕರ ಅಂಗೀಕಾರವಾಗುವಂತೆ ಅದನ್ನು ಕರ್ತನ ಸನ್ನಿಧಿಯಲ್ಲಿ ಆಡಿಸಬೇಕು; ಸಬ್ಬತ್ತಿನ ಮಾರನೆಯ ದಿನ ಯಾಜಕ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ನ್ನು ಆಡ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ನೀವು ಸಿವುಡನ್ನು ಆಡಿಸುವ ದಿನದಲ್ಲಿ ಕರ್ತನಿಗೆ ದಹನಬಲಿಯಾಗಿ ಸಮರ್ಪಿಸು ವಂತೆ ಒಂದು ವರುಷದ ಮತ್ತು ದೋಷವಿಲ್ಲದ ಕುರ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ಆ ದಿವಸ ದಲ್ಲಿ ಯಾವನಾದರೂ ಯಾವದೇ ಕೆಲಸವನ್ನು ಮಾಡಿ ದರೆ ಅವನನ್ನು ನಾನು ಅವನ ಜನರ ಮಧ್ಯದಿಂದ ನಾಶಮಾ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ರಿಯನ್ನು ಅರ್ಪ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ಕರ್ತನಿಗೆ ಸುಗಂಧ ವಾಸನೆಯಾಗುವಂತೆ ಬೆಂಕಿಯಿಂದ ಮಾಡುವ ಆಹಾರ ಸಮರ್ಪಣೆಯು ಎಣ್ಣೇ ಮಿಶ್ರಿತವಾದ ನಯವಾದ ಹಿಟ್ಟಿ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ತ್ತರಲ್ಲಿ ಎರಡು ಪಾಲು ಇರಬೇಕು. ಪಾನ ಸಮರ್ಪಣೆಯು ಒಂದು ಹಿನ್ನಿನ ನಾಲ್ಕನೆಯ ಪಾಲು ದ್ರಾಕ್ಷಾರಸವ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ದೇ ದಿನದಲ್ಲಿ ನೀವು ನಿಮ್ಮ ದೇವರಿಗೆ ಸಮರ್ಪಣೆಯನ್ನು ತರುವ ವರೆಗೆ ರೊಟ್ಟಿಯನ್ನಾಗಲಿ ಹುರಿದ ಕಾಳನ್ನಾಗಲಿ ಇಲ್ಲವ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ಸಿರಾದ ತೆನೆಗಳನ್ನಾಗಲಿ ತಿನ್ನಬಾರದು. ಇದು ನಿಮಗೆ ನಿಮ್ಮ ಸಂತತಿಯ ಎಲ್ಲಾ ನಿವಾಸಗಳಲ್ಲಿ ಶಾಶ್ವತವಾದ ನಿಯಮವ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ಸಬ್ಬತ್ತಿನ ಮಾರನೆಯ ದಿನ ನೀವು ಆಡಿಸುವ ಬಲಿಯಾದ ಸಿವುಡನ್ನು ತಂದ ದಿನದಿಂದ ಏಳು ಸಬ್ಬತ್ತು ಗಳು ಪೂರ್ಣವಾಗುವ ವರ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ೆಕ್ಕ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ಏಳ ನೆಯ ಸಬ್ಬತ್ತಿನ ಮಾರನೆಯ ದಿನದಿಂದ ನೀವು ಐವತ್ತು ದಿನಗಳನ್ನು ಲೆಕ್ಕಿಸಬೇಕು. ನೀವು ಕರ್ತನಿಗೆ ಹೊಸ ಆಹಾ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ಲಿಯನ್ನು ಅರ್ಪ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ಇದಲ್ಲದೆ ನೀವು ನಿಮ್ಮ ನಿವಾಸಗಳಿಂದ ಹತ್ತನೆಯ ಎರಡು ಭಾಗ ಗಳ ಆಡಿಸುವ ಎರಡು ರೊಟ್ಟಿಗಳನ್ನು ಹೊರಗೆ ತರ ಬೇಕು. ಅ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ನೀವು ಯಾವ ತರದ ಕೆಲಸ ವನ್ನು ಮಾಡಬಾರದು; ಇದು ನಿಮ್ಮ ಸಂತತಿಯ ಎಲ್ಲಾ ನಿವಾಸಗಳಲ್ಲಿ ಶಾಶ್ವತವಾದ ನಿಯಮವಾಗಿರ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ಯವಾದ ಹಿಟ್ಟಿನಿಂದಾದವುಗಳಾಗಿರ ಬೇಕು. ಅವುಗಳು ಹುಳಿ ಕಲಸಿ ಸುಟ್ಟವುಗಳಾಗಿರಬೇಕು. ಅವು ಕರ್ತನಿಗೆ ಪ್ರಥಮ ಫಲಗ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ಇದಲ್ಲದೆ ನೀವು ರೊಟ್ಟಿಯೊಂದಿಗೆ ದೋಷವಿಲ್ಲದ ಒಂದು ವರುಷದ ಏಳು ಕುರಿಮರಿಗಳನ್ನೂ ಒಂದು ಎಳೇ ಹೋರಿಯನ್ನೂ ಎರ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ಟಗರುಗಳನ್ನೂ ಸಮರ್ಪಿಸ ಬೇಕು; ಅವು ಕರ್ತನಿಗೆ ದಹನಬಲಿಯಾಗಿರುವವು. ಅವುಗಳೊಂದಿಗೆ ಆಹಾರ ಬಲಿಯು ಪಾನಾರ್ಪಣೆಗಳು ಕರ್ತ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ಂಕಿಯಿಂದ ಮಾಡಿದ ಸುವಾಸನೆಯಾದ ಅರ್ಪಣೆಗಳ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ತರುವಾಯ ಆಡುಗಳೊ ಳಗೆ ಒಂದು ಮರಿಯನ್ನು ಪಾಪಬಲಿಯಾಗಿಯೂ ಮತ್ತು ಒಂದು ವರುಷದ ಎರಡು ಕುರಿಮರಿಗಳನ್ನು ಸಮಾಧಾ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ಜ್ಞಬಲಿಗಳಾಗಿಯೂ ಅರ್ಪ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ಯಾಜಕನು ಕರ್ತನ ಸನ್ನಿಧಿಯಲ್ಲಿ ಆಡಿಸುವ ಸಮರ್ಪಣೆಗಾಗಿ ಪ್ರಥಮ ಫಲದ ರೊಟ್ಟಿಯೊಂದಿಗೂ ಎರಡು ಕುರಿಮರಿಗಳೊಂದ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ುಗಳನ್ನು ಆಡಿಸ ಬೇಕು. ಅವು ಕರ್ತನಿಗೆ ಪರಿಶುದ್ಧವಾಗಿದ್ದು ಯಾಜಕ ನಿಗೋಸ್ಕರ ಇ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ಅದೇ ದಿನದಲ್ಲಿ ನಿಮಗೆ ಪರಿಶುದ್ಧ ಸಭೆಯ ಕೂಟವೆಂದು ನೀವು ಪ್ರಕಟಿಸಬೇಕು. ಅದರಲ್ಲಿ ನೀವು ಕಷ್ಟಕರವಾದ ಕೆಲಸವನ್ನು ಮಾ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ಾರದು; ಇದು ನಿಮ್ಮ ಸಂತತಿಗಳ ಎಲ್ಲಾ ನಿವಾಸಗಳಲ್ಲಿ ಶಾಶ್ವತವಾದ ನಿಯಮವಾಗಿ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ಇದು ನಿಮಗೆ ವಿಶ್ರಾಂತಿಯ ಸಬ್ಬತ್ತಾಗಿ ರುವದು; ನೀವು ನಿಮ್ಮ ಪ್ರಾಣಗಳನ್ನು ಕುಂದಿಸಬೇಕು; ಆ ತಿಂಗಳಿನ ಒಂಭತ್ತನ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ನಿಮ್ಮ ಭೂಮಿಯ ಸುಗ್ಗಿಯನ್ನು ನೀವು ಕೊಯ್ಯು ವಾಗ ನಿಮ್ಮ ಹೊಲದ ಮೂಲೆಯನ್ನು ಸಂಪೂರ್ಣವಾಗಿ ಕೊಯ್ಯಬಾರದು ಇಲ್ಲವೆ ನಿ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ುಗ್ಗಿಯಲ್ಲಿ ಯಾವ ಹಕ್ಕಲನ್ನು ಕೂಡಿಸಿಕೊಳ್ಳಬಾರದು. ನೀವು ಅವುಗಳನ್ನು ಬಡವರಿಗಾಗಿ ಮತ್ತು ಪರಕೀಯರಿಗಾಗಿ ಬಿಟ್ಟುಬಿ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ೇಕು. ನಿಮ್ಮ ದೇವರಾಗಿರುವ ಕರ್ತನು ನಾನ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ಕರ್ತನು ಮೋಶೆಯೊಂದಿಗೆ ಮಾತನಾಡಿ ಹೇಳಿ 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ಇಸ್ರಾಯೇಲ್‌ ಮಕ್ಕಳೊಂದಿಗೆ ಮಾತ ನಾಡಿ--ಏಳನೆಯ ತಿಂಗಳಿನ ಮೊದಲನೆಯ ದಿವಸ ದಲ್ಲಿ ನಿಮಗೆ ತುತೂರಿಗಳನ್ನು ಊದು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ಜ್ಞಾಪಕಾರ್ಥ ವಾದ ಸಬ್ಬತ್ತೂ ಪರಿಶುದ್ಧ ಸಭೆಯ ಕೂಟವೂ ಇರ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ನೀವು ಅದರಲ್ಲಿ ಕಷ್ಟಕರವಾದ ಕೆಲಸವನ್ನು ಮಾಡಬಾರದು. ಆದರೆ ಬೆಂಕಿಯಿಂದ ಸಮರ್ಪಿಸುವ ಕಾಣಿಕೆಯನ್ನು ಕರ್ತನ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ರ್ಪಿಸಬೇಕ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ಕರ್ತನು ಮೋಶೆಯೊಂದಿಗೆ ಮಾತನಾಡಿ ಹೇಳಿ 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ಇದಲ್ಲದೆ ಈ ಏಳನೆಯ ತಿಂಗಳಿನ ಹತ್ತನೆಯ ದಿವಸವು ಪ್ರಾಯಶ್ಚಿತ್ತದ ದಿವಸವಾಗಿ ರುವದು; ಅದು ನಿಮಗೆ ಒಂದು ಪರಿಶುದ್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ಿವಸದ ಸಾಯಂಕಾಲ ದಿಂದ ಮರುದಿನದ ಸಾಯಂಕಾಲದ ವರೆಗೆ ನಿಮ್ಮ ಸಬ್ಬತ್ತನ್ನು ನೀವು ಆಚರಿಸಬೇಕು ಎಂಬದ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ಭೆಯ ಕೂಟವಾಗಿರುವದು; ನೀವು ನಿಮ್ಮ ಪ್ರಾಣಗಳನ್ನು ಕುಂದಿಸಿ ಬೆಂಕಿಯಿಂದ ಮಾಡಿದ ಸಮರ್ಪಣೆಯನ್ನು ಕರ್ತನಿಗೆ ಅರ್ಪ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ಕರ್ತನು ಮೋಶೆಯೊಂದಿಗೆ ಮಾತನಾಡಿ 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2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2026-09-07T01:02:12Z</dcterms:created>
  <dcterms:modified xsi:type="dcterms:W3CDTF">2026-09-07T01:02:12Z</dcterms:modified>
  <dc:title>ಲೇವಿಯಕಾಂಡ : 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