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ுவேன், துதிப்பேன்
இருள் சூழும் நேரத்தில்
வேதனையின் மத்திய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துதிப்பேன்
கைகள் உயர்த்தி போற்றுவேன்
உம் வார்த்தை உண்மையை
நான்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நீர் தூரமாய்
இருப்பது போல இன்று
இருக்கிற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என்னில் உள்ளது
ஆனாலும் எனக்கு ஜெயிக்க
முடியவி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என்ன சொல்வது
எங்காரமிருப்பது
நீர் கிருபை அளிக்கையில்
என் இதயத்திலிருந்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ுவேன், துதிப்பேன்
இருள் சூழும் நேரத்தில்
வேதனையின் மத்திய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துதிப்பேன்
கைகள் உயர்த்தி போற்றுவேன்
உம் வார்த்தை உண்மையை
நான்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டந்த பாதையில்
என்னால் நடந்து செல்ல
முடியவி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ம் பிடிக்க
நினைக்கிறேன்
என் பாவங்கள் என் கண் முன்
நிற்கின்ற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என்ன சொல்வது
எங்காரமிருப்பது
நீர் கிருபை அளித்தால்
என் இதயத்திலிருந்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2026-07-30T14:06:12Z</dcterms:created>
  <dcterms:modified xsi:type="dcterms:W3CDTF">2026-07-30T14:06:12Z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