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ேபுகாத்நேச்சார் உக்கிரகோபங்கொண்டு சாத்ராக்கையும், மேஷாக்கையும், ஆபேத்நேகோவையும் அழைத்துக்கொண்டுவரும்படி கட்டளையிட்டான்; அவர்கள் அந்தப் புருஷரை ராஜாவின் சமுகத்தில் கொண்டுவந்துவிட்டபோ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அவர்களை நோக்கி: சாத்ராக், மேஷாக், ஆபேத்நேகோ என்பவர்களே, நீங்கள் என் தேவர்களுக்கு ஆராதனைசெய்யாமலும் நான் நிறுத்தின பொற்சிலையைப் பணிந்துகொள்ளாமலும் இருந்தது மெய்தானா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அவர்களை நோக்கி: சாத்ராக், மேஷாக், ஆபேத்நேகோ என்பவர்களே, நீங்கள் என் தேவர்களுக்கு ஆராதனைசெய்யாமலும் நான் நிறுத்தின பொற்சிலையைப் பணிந்துகொள்ளாமலும் இருந்தது மெய்தான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க்காளம், நாகசுரம், கின்னரம், வீணை, சுரமண்டலம், தம்புரு முதலான சகலவித கீதவாத்தியங்களின் சத்தத்தையும் நீங்கள் கேட்கும்போது, தாழ விழுந்து, நான் பண்ணிவைத்த சிலையைப் பணிந்துகொள்ள ஆயத்தமாயிருந்தால் நல்லது; பணிந்துகொள்ளாதிருந்தால் அந்நேரமே எரிகிற அக்கினிச்சூளையில் நடுவிலே போடப்படுவீர்கள்; உங்களை என் கைக்குத் தப்புவிக்கப்போகிற தேவன் ய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க்காளம், நாகசுரம், கின்னரம், வீணை, சுரமண்டலம், தம்புரு முதலான சகலவித கீதவாத்தியங்களின் சத்தத்தையும் நீங்கள் கேட்கும்போது, தாழ விழுந்து, நான் பண்ணிவைத்த சிலையைப் பணிந்துகொள்ள ஆயத்தமாயிருந்தால் நல்லது; பணிந்துகொள்ளாதிருந்தால் அந்நேரமே எரிகிற அக்கினிச்சூளையில் நடுவிலே போடப்படுவீர்கள்; உங்களை என் கைக்குத் தப்புவிக்கப்போகிற தேவன் ய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க்காளம், நாகசுரம், கின்னரம், வீணை, சுரமண்டலம், தம்புரு முதலான சகலவித கீதவாத்தியங்களின் சத்தத்தையும் நீங்கள் கேட்கும்போது, தாழ விழுந்து, நான் பண்ணிவைத்த சிலையைப் பணிந்துகொள்ள ஆயத்தமாயிருந்தால் நல்லது; பணிந்துகொள்ளாதிருந்தால் அந்நேரமே எரிகிற அக்கினிச்சூளையில் நடுவிலே போடப்படுவீர்கள்; உங்களை என் கைக்குத் தப்புவிக்கப்போகிற தேவன் ய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க்காளம், நாகசுரம், கின்னரம், வீணை, சுரமண்டலம், தம்புரு முதலான சகலவித கீதவாத்தியங்களின் சத்தத்தையும் நீங்கள் கேட்கும்போது, தாழ விழுந்து, நான் பண்ணிவைத்த சிலையைப் பணிந்துகொள்ள ஆயத்தமாயிருந்தால் நல்லது; பணிந்துகொள்ளாதிருந்தால் அந்நேரமே எரிகிற அக்கினிச்சூளையில் நடுவிலே போடப்படுவீர்கள்; உங்களை என் கைக்குத் தப்புவிக்கப்போகிற தேவன் ய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த்ராக், மேஷாக், ஆபேத்நேகோ என்பவர்கள் ராஜாவை நோக்கி: நேபுகாத்நேச்சாரே, இந்தக் காரியத்தைக்குறித்து உமக்கு உத்தரவு சொல்ல எங்களுக்கு அவசிய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த்ராக், மேஷாக், ஆபேத்நேகோ என்பவர்கள் ராஜாவை நோக்கி: நேபுகாத்நேச்சாரே, இந்தக் காரியத்தைக்குறித்து உமக்கு உத்தரவு சொல்ல எங்களுக்கு அவசியம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ஆராதிக்கிற தேவன் எங்களைத் தப்புவிக்க வல்லவராயிருக்கிறார்; அவர் எரிகிற அக்கினியிச் சூளைக்கும், ராஜாவாகிய உம்முடைய கைக்கும் நீங்கலாக்கி விடுவிப்பார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்காளம், நாகசுரம், கின்னரம், வீணை, சுரமண்டலம், தம்புரு முதலான சகலவித கீதவாத்தியங்களின் சத்தத்தையும் கேட்கிற எந்த மனுஷனும் தாழவிழுந்து, பொற்சிலையைப் பணிந்துகொள்ளவேண்டுமென்ற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ஆராதிக்கிற தேவன் எங்களைத் தப்புவிக்க வல்லவராயிருக்கிறார்; அவர் எரிகிற அக்கினியிச் சூளைக்கும், ராஜாவாகிய உம்முடைய கைக்கும் நீங்கலாக்கி விடுவிப்பார்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டுவிக்காமற்போனாலும், நாங்கள் உம்முடைய தேவர்களுக்கு ஆராதனை செய்வதுமில்லை, நீர் நிறுத்தின பொற்சிலையைப் பணிந்துகொள்வதுமில்லை என்கிறது ராஜாவாகிய உமக்குத் தெரிந்திருக்கக்கடவது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டுவிக்காமற்போனாலும், நாங்கள் உம்முடைய தேவர்களுக்கு ஆராதனை செய்வதுமில்லை, நீர் நிறுத்தின பொற்சிலையைப் பணிந்துகொள்வதுமில்லை என்கிறது ராஜாவாகிய உமக்குத் தெரிந்திருக்கக்கடவது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நேபுகாத்நேச்சார் அறுபதுமுழ உயரமும் ஆறு முழ அகலமுமான ஒரு பொற்சிலையைப் பண்ணுவித்து பாபிலோன் மாகாணத்திலிருக்கிற தூரா என்னும் சமபூமியிலே நிற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நேபுகாத்நேச்சார் அறுபதுமுழ உயரமும் ஆறு முழ அகலமுமான ஒரு பொற்சிலையைப் பண்ணுவித்து பாபிலோன் மாகாணத்திலிருக்கிற தூரா என்னும் சமபூமியிலே நிறுத்த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ேபுகாத்நேச்சாருக்குக் கடுங்கோபமூண்டு: சாத்ராக், மேஷாக், ஆபேத்நேகோ என்பவர்களுக்கு விரோதமாய் அவனுடைய முகம் வேறுபட்டது; சூளையைச் சாதாணரமாய்ச் சூடாக்குவதைப்பார்க்கிலும் ஏழுமடங்கு அதிகமாய்ச் சூடாக்கும்படி உத்தரவுகொடு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ேபுகாத்நேச்சாருக்குக் கடுங்கோபமூண்டு: சாத்ராக், மேஷாக், ஆபேத்நேகோ என்பவர்களுக்கு விரோதமாய் அவனுடைய முகம் வேறுபட்டது; சூளையைச் சாதாணரமாய்ச் சூடாக்குவதைப்பார்க்கிலும் ஏழுமடங்கு அதிகமாய்ச் சூடாக்கும்படி உத்தரவுகொடு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ராஜாவாகிய நேபுகாத்நேச்சார் தேசாதிபதிகளையும், அதிகாரிகளையும், தலைவரையும், நியாயாதிபதிகளையும், பொக்கிஷக்காரரையும், நீதிசாஸ்திரிகளையும், விசாரிப்புக்காரரையும், நாடுகளிலுள்ள உத்தியோகஸ்தர் யாவரையும் நேபுகாத்நேச்சார் ராஜா நிறுத்தின சிலையின் பிரதிஷ்டைக்கு வந்து சேரும்படி அழைத்தனுப்பி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ராஜாவாகிய நேபுகாத்நேச்சார் தேசாதிபதிகளையும், அதிகாரிகளையும், தலைவரையும், நியாயாதிபதிகளையும், பொக்கிஷக்காரரையும், நீதிசாஸ்திரிகளையும், விசாரிப்புக்காரரையும், நாடுகளிலுள்ள உத்தியோகஸ்தர் யாவரையும் நேபுகாத்நேச்சார் ராஜா நிறுத்தின சிலையின் பிரதிஷ்டைக்கு வந்து சேரும்படி அழைத்தனுப்ப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ராஜாவாகிய நேபுகாத்நேச்சார் தேசாதிபதிகளையும், அதிகாரிகளையும், தலைவரையும், நியாயாதிபதிகளையும், பொக்கிஷக்காரரையும், நீதிசாஸ்திரிகளையும், விசாரிப்புக்காரரையும், நாடுகளிலுள்ள உத்தியோகஸ்தர் யாவரையும் நேபுகாத்நேச்சார் ராஜா நிறுத்தின சிலையின் பிரதிஷ்டைக்கு வந்து சேரும்படி அழைத்தனுப்ப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்காளம், நாகசுரம், கின்னரம், வீணை, சுரமண்டலம், தம்புரு முதலான சகலவித கீதவாத்தியங்களின் சத்தத்தையும் கேட்கிற எந்த மனுஷனும் தாழவிழுந்து, பொற்சிலையைப் பணிந்துகொள்ளவேண்டுமென்ற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தேசாதிபதிகளும், அதிகாரிகளும், தலைவரும் நியாயாதிபதிகளும், பொக்கிஷக்காரரும், நீதிசாஸ்திரிகளும், விசாரிப்புக்காரரும், நாடுகளின் உத்தியோகஸ்தர் யாவரும், ராஜாவாகிய நேபுகாத்நேச்சார் நிறுத்தின சிலையின் பிரதிஷ்டைக்கு வந்து சேர்ந்து, நேபுகாத்நேச்சார் நிறுத்தின சிலைக்கு எதிராக நி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தேசாதிபதிகளும், அதிகாரிகளும், தலைவரும் நியாயாதிபதிகளும், பொக்கிஷக்காரரும், நீதிசாஸ்திரிகளும், விசாரிப்புக்காரரும், நாடுகளின் உத்தியோகஸ்தர் யாவரும், ராஜாவாகிய நேபுகாத்நேச்சார் நிறுத்தின சிலையின் பிரதிஷ்டைக்கு வந்து சேர்ந்து, நேபுகாத்நேச்சார் நிறுத்தின சிலைக்கு எதிராக நி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தேசாதிபதிகளும், அதிகாரிகளும், தலைவரும் நியாயாதிபதிகளும், பொக்கிஷக்காரரும், நீதிசாஸ்திரிகளும், விசாரிப்புக்காரரும், நாடுகளின் உத்தியோகஸ்தர் யாவரும், ராஜாவாகிய நேபுகாத்நேச்சார் நிறுத்தின சிலையின் பிரதிஷ்டைக்கு வந்து சேர்ந்து, நேபுகாத்நேச்சார் நிறுத்தின சிலைக்கு எதிராக நி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த்ராக், மேஷாக், ஆபேத்நேகோ என்பவர்களை எரிகிற அக்கினிச்சூளையிலே போடுவதற்கு அவர்களைக் கட்டும்படி, தன் இராணுவத்தில் பலசாலிகளாகிய புருஷருக்குக் கட்டளைய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த்ராக், மேஷாக், ஆபேத்நேகோ என்பவர்களை எரிகிற அக்கினிச்சூளையிலே போடுவதற்கு அவர்களைக் கட்டும்படி, தன் இராணுவத்தில் பலசாலிகளாகிய புருஷருக்குக் கட்டளைய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்டியக்காரன் உரத்த சத்தமாய்: சகல ஜனங்களும், ஜாதிகளும் பாஷைக்காருமானவர்களே, உங்களுக்கு அறிவிக்கப்படுகிறது என்னவென்றால்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்டியக்காரன் உரத்த சத்தமாய்: சகல ஜனங்களும், ஜாதிகளும் பாஷைக்காருமானவர்களே, உங்களுக்கு அறிவிக்கப்படுகிறது என்னவென்றால்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 தங்கள் சால்வைகளோடும் நிசார்களோடும் பாகைகளோடும் மற்ற வஸ்திரங்களோடும் கட்டப்பட்டு, எரிகிற அக்கினிச்சூளையின்நடுவிலே போடப்ப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 தங்கள் சால்வைகளோடும் நிசார்களோடும் பாகைகளோடும் மற்ற வஸ்திரங்களோடும் கட்டப்பட்டு, எரிகிற அக்கினிச்சூளையின்நடுவிலே போடப்ப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்காளம், நாகசுரம், கின்னரம், வீணை, சுரமண்டலம், தம்புரு முதலான சகலவித கீதவாத்தியங்களின் சத்தத்தை நீங்கள் கேட்கும்போது, நீங்கள் தாழவிழுந்து, ராஜாவாகிய நேபுகாத்நேச்சார் நிறுத்தின பொற்சிலையைப் பணிந்துகொள்ளக்கடவ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வனாகிலும் தாழ விழுந்து பணிந்துகொள்ளாமற்போனால், அவன் எரிகிற அக்கினிச்சூளையின் நடுவிலே போடப்படவேண்டுமென்றும், ராஜாவாகிய நீர் கட்டளையிட்டீர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்காளம், நாகசுரம், கின்னரம், வீணை, சுரமண்டலம், தம்புரு முதலான சகலவித கீதவாத்தியங்களின் சத்தத்தை நீங்கள் கேட்கும்போது, நீங்கள் தாழவிழுந்து, ராஜாவாகிய நேபுகாத்நேச்சார் நிறுத்தின பொற்சிலையைப் பணிந்துகொள்ளக்கடவ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ின் கட்டளை கடுமையாயிருந்தபடியினாலும், சூளை மிகவும் சூடாக்கப்பட்டிருந்தபடியினாலும், அக்கினிஜுவாலையானது சாத்ராக், மேஷாக், ஆபேத்நேகோ என்பவர்களைத் தூக்கிக்கொண்டுபோன புருஷரைக் கொன்றுபோட்ட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ின் கட்டளை கடுமையாயிருந்தபடியினாலும், சூளை மிகவும் சூடாக்கப்பட்டிருந்தபடியினாலும், அக்கினிஜுவாலையானது சாத்ராக், மேஷாக், ஆபேத்நேகோ என்பவர்களைத் தூக்கிக்கொண்டுபோன புருஷரைக் கொன்றுபோட்ட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வனாகிலும் தாழ விழுந்து, அதைப் பணிந்துகொள்ளாமற்போனால், அவன் அந்நேரமே எரிகிற அக்கினிச்சூலையின் நடுவிலே போடப்படுவா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ாத்ராக், மேஷாக், ஆபேத்நேகோ என்னும் அந்த மூன்று புருஷரும் கட்டுண்டவர்களாய் எரிகிற அக்கினிச்சூளையின் நடுவிலே விழ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ாத்ராக், மேஷாக், ஆபேத்நேகோ என்னும் அந்த மூன்று புருஷரும் கட்டுண்டவர்களாய் எரிகிற அக்கினிச்சூளையின் நடுவிலே விழ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சகல ஜனங்களும், எக்காளம், நாகசுரம், கின்னரம், வீணை, சுரமண்டலம் முதலான சகலவித கீதவாத்தியங்களின் சத்தத்தைக் கேட்டவுடனே, சகல ஜனத்தாரும் ஜாதியாரும் பாஷைக்காரரும் தாழ விழுந்து, ராஜாவாகிய நேபுகாத்நேச்சார் நிறுத்தின பொற்சிலையைப் பணிந்துகொண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சகல ஜனங்களும், எக்காளம், நாகசுரம், கின்னரம், வீணை, சுரமண்டலம் முதலான சகலவித கீதவாத்தியங்களின் சத்தத்தைக் கேட்டவுடனே, சகல ஜனத்தாரும் ஜாதியாரும் பாஷைக்காரரும் தாழ விழுந்து, ராஜாவாகிய நேபுகாத்நேச்சார் நிறுத்தின பொற்சிலையைப் பணிந்துகொண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ராஜாவாகிய நேபுகாத்நேச்சார் பிரமித்து, தீவிரமாய் எழுந்திருந்து, தன் மந்திரிமார்களை நோக்கி: மூன்று புருஷரை அல்லவோ கட்டுண்டவர்களாக அக்கினியிலே போடுவித்தோம் என்றான்; அவர்கள் ராஜாவுக்குப் பிரதியுத்தரமாக: ஆம், ராஜாவே என்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ராஜாவாகிய நேபுகாத்நேச்சார் பிரமித்து, தீவிரமாய் எழுந்திருந்து, தன் மந்திரிமார்களை நோக்கி: மூன்று புருஷரை அல்லவோ கட்டுண்டவர்களாக அக்கினியிலே போடுவித்தோம் என்றான்; அவர்கள் ராஜாவுக்குப் பிரதியுத்தரமாக: ஆம், ராஜாவே எ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வனாகிலும் தாழ விழுந்து பணிந்துகொள்ளாமற்போனால், அவன் எரிகிற அக்கினிச்சூளையின் நடுவிலே போடப்படவேண்டுமென்றும், ராஜாவாகிய நீர் கட்டளையிட்டீர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்சமயத்தில் கல்தேயரில் சிலர் ராஜசமுகத்தில் வந்து, யூதர்பேரில் குற்றஞ்சாற்ற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ன்: இதோ, நாலுபேர் விடுதலையாய் அக்கினியின் நடுவிலே உலாவுகிறதைக் காண்கிறேன்; அவர்களுக்கு ஒரு சேதமுமில்லை; நாலாம் ஆளின் சாயல் தேவபுத்திரனுக்கு ஒப்பாயிருக்கிறது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ன்: இதோ, நாலுபேர் விடுதலையாய் அக்கினியின் நடுவிலே உலாவுகிறதைக் காண்கிறேன்; அவர்களுக்கு ஒரு சேதமுமில்லை; நாலாம் ஆளின் சாயல் தேவபுத்திரனுக்கு ஒப்பாயிருக்கிறது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வாகிய நேபுகாத்நேச்சாரை நோக்கி: ராஜாவே நீர் என்றும் வாழ்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நேபுகாத்நேச்சார் எரிகிற அக்கினிச்சூளையின் வாசலண்டைக்கு வந்து, உன்னதமான தேவனுடைய தாசராகிய சாத்ராக், மேஷாக், ஆபேத்நேகோ என்பவர்களே, நீங்கள் வெளியே வாருங்கள் என்றான்; அப்பொழுது சாத்ராக், மேஷாக், ஆபேத்நேகோ என்பவர்கள் அக்கினியின் நடுவிலிருந்து வெளியே வ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நேபுகாத்நேச்சார் எரிகிற அக்கினிச்சூளையின் வாசலண்டைக்கு வந்து, உன்னதமான தேவனுடைய தாசராகிய சாத்ராக், மேஷாக், ஆபேத்நேகோ என்பவர்களே, நீங்கள் வெளியே வாருங்கள் என்றான்; அப்பொழுது சாத்ராக், மேஷாக், ஆபேத்நேகோ என்பவர்கள் அக்கினியின் நடுவிலிருந்து வெளியே வ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நேபுகாத்நேச்சார் எரிகிற அக்கினிச்சூளையின் வாசலண்டைக்கு வந்து, உன்னதமான தேவனுடைய தாசராகிய சாத்ராக், மேஷாக், ஆபேத்நேகோ என்பவர்களே, நீங்கள் வெளியே வாருங்கள் என்றான்; அப்பொழுது சாத்ராக், மேஷாக், ஆபேத்நேகோ என்பவர்கள் அக்கினியின் நடுவிலிருந்து வெளியே வந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சாதிபதிகளும், அதிகாரிகளும், தலைவரும், ராஜாவின் மந்திரிகளும் கூடிவந்து, அந்தப் புருஷருடைய சரீரங்களின்மேல் அக்கினி பெலஞ்செய்யாமலும், அவர்களுடைய தலைமயிர் கருகாமலும், அவர்களுடைய சால்வைகள் சேதப்படாமலும், அக்கினியின் மணம் அவர்களிடத்தில் வீசாமலும் இருந்ததைக் கண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சாதிபதிகளும், அதிகாரிகளும், தலைவரும், ராஜாவின் மந்திரிகளும் கூடிவந்து, அந்தப் புருஷருடைய சரீரங்களின்மேல் அக்கினி பெலஞ்செய்யாமலும், அவர்களுடைய தலைமயிர் கருகாமலும், அவர்களுடைய சால்வைகள் சேதப்படாமலும், அக்கினியின் மணம் அவர்களிடத்தில் வீசாமலும் இருந்ததைக் கண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சாதிபதிகளும், அதிகாரிகளும், தலைவரும், ராஜாவின் மந்திரிகளும் கூடிவந்து, அந்தப் புருஷருடைய சரீரங்களின்மேல் அக்கினி பெலஞ்செய்யாமலும், அவர்களுடைய தலைமயிர் கருகாமலும், அவர்களுடைய சால்வைகள் சேதப்படாமலும், அக்கினியின் மணம் அவர்களிடத்தில் வீசாமலும் இருந்ததைக் கண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் மாகாணத்தின் காரியங்களை விசாரிக்கும்படி நீர் ஏற்படுத்தின சாத்ராக், மேஷாக், ஆபேத்நேகோ என்னும் யூதரான மனுஷர் இருக்கிறார்களே; அவர்கள் ராஜாவாகிய உம்மை மதிக்கவில்லை; அவர்கள் உம்முடைய தேவர்களுக்கு ஆராதனை செய்யாமலும், நீர் நிறுத்தின பொற்சிலையைப் பணிந்துகொள்ளாமலும் இருக்கிறார்கள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நேபுகாத்நேச்சார் வசனித்து: சாத்ராக், மேஷாக், ஆபேத்நேகோ என்பவர்களுடைய தேவனுக்கு ஸ்தோத்திரம்; அவர்கள் தங்களுடைய தேவனைத் தவிர வேறொரு தேவனையும் சேவித்துப் பணியாமல், அவரையே நம்பி, ராஜாவின் கட்டளையைத் தள்ளி, தங்கள் சரீரங்களை ஒப்புக்கொடுத்ததினால், அவர் தமது தூதனை அனுப்பி, தம்முடைய தாசரை விடுவித்த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நேபுகாத்நேச்சார் வசனித்து: சாத்ராக், மேஷாக், ஆபேத்நேகோ என்பவர்களுடைய தேவனுக்கு ஸ்தோத்திரம்; அவர்கள் தங்களுடைய தேவனைத் தவிர வேறொரு தேவனையும் சேவித்துப் பணியாமல், அவரையே நம்பி, ராஜாவின் கட்டளையைத் தள்ளி, தங்கள் சரீரங்களை ஒப்புக்கொடுத்ததினால், அவர் தமது தூதனை அனுப்பி, தம்முடைய தாசரை விடுவித்த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நேபுகாத்நேச்சார் வசனித்து: சாத்ராக், மேஷாக், ஆபேத்நேகோ என்பவர்களுடைய தேவனுக்கு ஸ்தோத்திரம்; அவர்கள் தங்களுடைய தேவனைத் தவிர வேறொரு தேவனையும் சேவித்துப் பணியாமல், அவரையே நம்பி, ராஜாவின் கட்டளையைத் தள்ளி, தங்கள் சரீரங்களை ஒப்புக்கொடுத்ததினால், அவர் தமது தூதனை அனுப்பி, தம்முடைய தாசரை விடுவித்த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நேபுகாத்நேச்சார் வசனித்து: சாத்ராக், மேஷாக், ஆபேத்நேகோ என்பவர்களுடைய தேவனுக்கு ஸ்தோத்திரம்; அவர்கள் தங்களுடைய தேவனைத் தவிர வேறொரு தேவனையும் சேவித்துப் பணியாமல், அவரையே நம்பி, ராஜாவின் கட்டளையைத் தள்ளி, தங்கள் சரீரங்களை ஒப்புக்கொடுத்ததினால், அவர் தமது தூதனை அனுப்பி, தம்முடைய தாசரை விடுவித்த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தலால் சாத்ராக், மேஷாக், ஆபேத்நேகோ என்பர்களுடைய தேவனுக்கு விரோதமாகத் தூஷண வார்த்தையைச் சொல்லுகிற எந்த ஜனத்தானும், எந்த ஜாதியானும், எந்தப் பாஷைக்காரனும் துண்டித்துப்போடப்படுவான்; அவன் வீடு எருக்களமாக்கப்படும் என்று என்னாலே தீர்மானிக்கப்படுகிறது; இவ்விதமாய் இரட்சிக்கத்தக்க தேவன் வேறொருவரும் இல்லையெ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தலால் சாத்ராக், மேஷாக், ஆபேத்நேகோ என்பர்களுடைய தேவனுக்கு விரோதமாகத் தூஷண வார்த்தையைச் சொல்லுகிற எந்த ஜனத்தானும், எந்த ஜாதியானும், எந்தப் பாஷைக்காரனும் துண்டித்துப்போடப்படுவான்; அவன் வீடு எருக்களமாக்கப்படும் என்று என்னாலே தீர்மானிக்கப்படுகிறது; இவ்விதமாய் இரட்சிக்கத்தக்க தேவன் வேறொருவரும் இல்லையெ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தலால் சாத்ராக், மேஷாக், ஆபேத்நேகோ என்பர்களுடைய தேவனுக்கு விரோதமாகத் தூஷண வார்த்தையைச் சொல்லுகிற எந்த ஜனத்தானும், எந்த ஜாதியானும், எந்தப் பாஷைக்காரனும் துண்டித்துப்போடப்படுவான்; அவன் வீடு எருக்களமாக்கப்படும் என்று என்னாலே தீர்மானிக்கப்படுகிறது; இவ்விதமாய் இரட்சிக்கத்தக்க தேவன் வேறொருவரும் இல்லையெ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தலால் சாத்ராக், மேஷாக், ஆபேத்நேகோ என்பர்களுடைய தேவனுக்கு விரோதமாகத் தூஷண வார்த்தையைச் சொல்லுகிற எந்த ஜனத்தானும், எந்த ஜாதியானும், எந்தப் பாஷைக்காரனும் துண்டித்துப்போடப்படுவான்; அவன் வீடு எருக்களமாக்கப்படும் என்று என்னாலே தீர்மானிக்கப்படுகிறது; இவ்விதமாய் இரட்சிக்கத்தக்க தேவன் வேறொருவரும் இல்லையெ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ராஜா சாத்ராக், மேஷாக், ஆபேத்நேகோ என்பவர்களைப் பாபிலோன் தேசத்திலே உயர்த்தி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ராஜா சாத்ராக், மேஷாக், ஆபேத்நேகோ என்பவர்களைப் பாபிலோன் தேசத்திலே உயர்த்த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் மாகாணத்தின் காரியங்களை விசாரிக்கும்படி நீர் ஏற்படுத்தின சாத்ராக், மேஷாக், ஆபேத்நேகோ என்னும் யூதரான மனுஷர் இருக்கிறார்களே; அவர்கள் ராஜாவாகிய உம்மை மதிக்கவில்லை; அவர்கள் உம்முடைய தேவர்களுக்கு ஆராதனை செய்யாமலும், நீர் நிறுத்தின பொற்சிலையைப் பணிந்துகொள்ளாமலும் இருக்கிறார்கள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் மாகாணத்தின் காரியங்களை விசாரிக்கும்படி நீர் ஏற்படுத்தின சாத்ராக், மேஷாக், ஆபேத்நேகோ என்னும் யூதரான மனுஷர் இருக்கிறார்களே; அவர்கள் ராஜாவாகிய உம்மை மதிக்கவில்லை; அவர்கள் உம்முடைய தேவர்களுக்கு ஆராதனை செய்யாமலும், நீர் நிறுத்தின பொற்சிலையைப் பணிந்துகொள்ளாமலும் இருக்கிறார்கள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ேபுகாத்நேச்சார் உக்கிரகோபங்கொண்டு சாத்ராக்கையும், மேஷாக்கையும், ஆபேத்நேகோவையும் அழைத்துக்கொண்டுவரும்படி கட்டளையிட்டான்; அவர்கள் அந்தப் புருஷரை ராஜாவின் சமுகத்தில் கொண்டுவந்துவிட்டபோ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രുവാൻ കല്പിച്ചു; ആ പുരുഷന്മാരെ രാജസന്നിധിയിൽ കൊണ്ട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െബൂഖദ് നേസർ അവരോടു കല്പിച്ചതു: ശദ്രക്കേ, മേശക്കേ, അബേദ്നെഗോവേ, നിങ്ങൾ എന്റെ ദേവന്മാ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േവിക്കയോ ഞാൻ നിർത്തിയ സ്വർണ്ണബിംബത്തെ നമസ്കരിക്കയോ ചെയ്യുന്നില്ല എന്നുള്ളതു നേർതന്നേ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ഇപ്പോൾ കാഹളം, കുഴൽ, തംബുരു, കിന്നരം, വീണ, നാഗസ്വരം മുതലായ സകലവിധ വാദ്യനാദവും കേൾക്കുന്ന സമയ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, ഞാൻ പ്രതിഷ്ഠിച്ച ബിംബത്തെ വീണു നമസ്കരിപ്പാൻ ഒരുങ്ങിയിരുന്നാൽ നന്നു; നമസ്കരിക്കാതെയിരുന്നാല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 നാഴികയിൽ തന്നേ നിങ്ങളെ എരിയുന്ന തീച്ചൂളയിൽ ഇട്ടുകളയും; നിങ്ങളെ എന്റെ കയ്യിൽനിന്നു വിടുവിക്കാ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വൻ ആ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ശദ്രക്കും മേശക്കും അബേദ്നെഗോവും രാജാവിനോടു: നെബൂഖദ്നേസരേ, ഈ കാര്യത്തിൽ ഉത്തരം പറ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വശ്യ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ഞങ്ങൾ സേവിക്കുന്ന ദൈവത്തിന്നു ഞങ്ങളെ വിടുവിപ്പാൻ കഴിയുമെങ്കിൽ, അവൻ ഞങ്ങളെ എരിയ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രാജാവേ, കാഹളം കുഴൽ, തംബുരു, കിന്നരം, വീണ, നാഗസ്വരം മുതലായ സകലവിധ വാദ്യനാദവും കേൾക്കുന്ന ഏവ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ച്ചൂളയിൽനിന്നും രാജാവിന്റെ കയ്യിൽനിന്നും വിടുവ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ല്ലെങ്കിലും ഞങ്ങൾ രാജാവിന്റെ ദേവന്മാരെ സേവിക്കയില്ല. രാജാവു നിർത്തിയ സ്വർണ്ണബിംബ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മസ്കരിക്കയുമില്ല എന്നു അറിഞ്ഞാലും 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നെബൂഖദ് നേസർരാജാവു പൊന്നുകൊണ്ടു ഒരു ബിംബം ഉണ്ടാക്കി; അതിന്റെ ഉയരം അറുപതു മുഴവും വണ്ണം ആറു മുഴ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ിരുന്നു; അവൻ അതിനെ ബാബേൽസംസ്ഥാനത്തു ദൂരാസമഭൂമിയിൽ നിർ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പ്പോൾ നെബൂഖദ് നേസരിന്നു കോപം മുഴുത്തു ശദ്രക്കിന്റെയും മേശക്കിന്റെയും അബേദ്നെഗോവിന്റെയും നേ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ഖഭാവം മാറി; ചൂള പതിവായി ചൂടുപിടിപ്പിച്ചതിൽ ഏഴുമടങ്ങു ചൂടുപിടിപ്പിപ്പാൻ അവൻ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െബൂഖദ് നേസർരാജാവു പ്രധാനദേശാധിപന്മാരും സ്ഥാനാപതിമാരും ദേശാധിപന്മാരും ന്യായാധിപന്മാരു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ണ്ഡാരവിചാരകന്മാരും മന്ത്രിമാരും നഗരാധിപന്മാരും സകലസംസ്ഥാനപാലകന്മാരും നെബൂഖദ്നേസർരാജാവു നിർത്തി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ിംബത്തിന്റെ പ്രതിഷ്ഠെക്കു വന്നുകൂടുവാൻ ആള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ണു സ്വർണ്ണബിംബത്തെ നമസ്കരിക്കേണമെ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ങ്ങനെ പ്രധാനദേശാധിപന്മാരും സ്ഥാനാപതിമാരും ദേശാധിപന്മാരും ന്യായാധിപന്മാരും ഭണ്ഡാരവിചാരക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്ത്രിമാരും നഗരാധിപന്മാരും സകലസംസ്ഥാനപാലകന്മാരും നെബൂഖദ്നേസർരാജാവു നിർത്തിയ ബിംബ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തിഷ്ഠെക്കു വന്നുകൂടി, നെബൂഖദ് നേസർ നിർത്തിയ ബിംബത്തിന്റെ മുമ്പാകെ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വൻ തന്റെ സൈന്യത്തിലെ മഹാബലവാന്മാരായ ചില പുരുഷന്മാരോടു ശദ്രക്കിനെയും മേശക്ക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ബേദ്നെഗോവെയും ബന്ധിച്ചു എരിയുന്ന തീച്ചൂളയിൽ ഇട്ടുകളവാൻ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പ്പോൾ ഘോഷകൻ ഉച്ചത്തിൽ വിളിച്ചുപറഞ്ഞതു: വംശങ്ങളും ജാതികളും ഭാഷക്കാരുമായുള്ളോരേ, നിങ്ങ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ക്കുന്ന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ങ്ങനെ അവർ ആ പുരുഷന്മാരെ, അവരുടെ കാൽചട്ട, കുപ്പായം, മേലാട മുതലായ വസ്ത്രങ്ങളോടുകൂടെ ബന്ധ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രിയുന്ന തീച്ചൂളയിൽ ഇട്ട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കാഹളം, കുഴൽ, തംബുരു, കിന്നരം, വീണ, നാഗസ്വരം മുതലായ സകലവിധവാദ്യനാദവും കേൾക്കുമ്പോൾ, നിങ്ങൾ വീണ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ആരെങ്കിലും വീണു നമസ്കരിക്കാതെയിരുന്നാൽ അവനെ എരിയുന്ന തീച്ചൂളയിൽ ഇട്ടുകളയുമെന്നും ഒരു തീർപ്പ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ബൂഖദ്നേസർരാജാവു നിർത്തിയിരിക്കുന്ന സ്വർണ്ണബിംബത്തെ നമസ്കരിക്കേ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രാജകല്പന കർശനമായിരിക്കകൊണ്ടും ചൂള അത്യന്തം ചൂടായിരിക്കകൊണ്ടും ശദ്രക്കിനെയും മേശക്ക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ബേദ്നെഗോവെയും എടുത്തു കൊണ്ടുപോയ പുരുഷന്മാരെ അഗ്നിജ്വാല ദഹിപ്പ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രെങ്കിലും വീണു നമസ്കരിക്കാതെ ഇരുന്നാൽ, അവനെ ആ നാഴികയിൽ തന്നേ, എരിയുന്ന തീച്ചൂളയിൽ ഇട്ട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ശദ്രക്, മേശക്, അബേദ്നെഗോ എന്നീ മൂന്നു പുരുഷന്മാരോ ബന്ധിക്കപ്പെട്ടവരായി എരിയുന്ന തീച്ചൂള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തുകൊണ്ടു സകലവംശങ്ങളും കാഹളം, കുഴൽ, തംബുരു, കിന്നരം, വീണ മുതലായ സകലവിധ വാദ്യനാദവും കേട്ടപ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വംശങ്ങളും ജാതികളും ഭാഷക്കാരും വീണു നെബൂഖദ് നേസർരാജാവു നിർത്തിയ സ്വർണ്ണബിംബത്തെ നമസ്ക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െബൂഖദ്നേസർരാജാവു ഭ്രമിച്ചു വേഗത്തിൽ എഴുന്നേറ്റു മന്ത്രിമാരോടു: നാം മൂന്നു പുരുഷന്മാരെ അല്ലയ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ന്ധിച്ചു തീയിൽ ഇട്ടതു ഇന്നു ചോദിച്ചതിന്നു അവർ: സത്യം തന്നേ രാജാവേ എന്നു രാജാവിനോട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ആ സമയത്തു ചില കല്ദയർ അടുത്തുവന്നു യെഹൂദന്മാരെ കുറ്റം ചുമ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തിന്നു അവൻ: നാലു പുരുഷന്മാർ കെട്ടഴിഞ്ഞു തീയിൽ നടക്കുന്നതു ഞാൻ കാണുന്നു; അവർക്കു ഒരു കേ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ട്ടീട്ടില്ല; നാലാമത്തവന്റെ രൂപം ഒരു ദൈവപുത്രനോടു ഒത്തിരിക്കുന്നു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ർ നെബൂഖദ് നേസർരാജാവിനെ ബോധിപ്പിച്ചതു: രാജാവു ദീർഘായുസ്സായിരിക്കട്ടെ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നെബൂഖദ് നേസർ എരിയുന്ന തീച്ചൂളയുടെ വാതിൽക്കൽ അടുത്തു ചെന്നു; അത്യുന്നതദൈവത്തിന്റെ ദാസന്മാര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ദ്രക്കേ, മേശക്കേ, അബേദ് നെഗോവേ, പുറത്തുവരുവിൻ എന്നു കല്പിച്ചു; അങ്ങനെ ശദ്രക്കും മേശ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ബേദ്നെഗോവും തീയിൽനിന്നു പുറത്ത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പ്രധാനദേശാധിപതിമാരും സ്ഥാനാപതിമാരും ദേശാധിപതിമാരും രാജമന്ത്രിമാരും വന്നുകൂടി, ആ പുരുഷ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ഹത്തിന്നു തീ പിടിക്കാതെയും അവരുടെ തലമുടി കരിയാതെയും കാൽചട്ടെക്കു കേടു പറ്റാതെയും അവർക്കു തീ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ണംപോലും തട്ടാതെയും ഇര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ബാബേൽസംസ്ഥാനത്തിലെ കാര്യാദികൾക്കു മേൽവിചാരകന്മാരായി നിയമിച്ച ശദ്രക്, മേശക്, അബേദ്നെഗോ എന്ന ചി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പ്പോൾ നെബൂഖദ് നേസർ കല്പിച്ചതു: ശദ്രക്കിന്റെയും മേശക്കിന്റെയും അബേദ്നെഗോവിന്റെയും ദൈ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ഴ്ത്തപ്പെട്ടവൻ; തങ്കൽ ആശ്രയിക്കയും സ്വന്തദൈവത്തെയല്ലാതെ വേറൊരു ദൈവത്തെയും സേവിക്കയോ നമസ്കരിക്കയ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ാതിരിക്കത്തക്കവണ്ണം രാജകല്പനക്കുടെ മറുത്തു തങ്ങളുടെ ദേഹത്തെ ഏല്പിച്ചുകൊടുക്കയും ചെയ്ത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സന്മാരെ അവൻ സ്വദൂതനെ അയച്ചു വിടുവിച്ച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ഈ വിധത്തിൽ വിടുവിപ്പാൻ കഴിയുന്ന മറ്റൊരു ദൈവവും ഇല്ലായ്കകൊണ്ടു ഏതു ജാതിക്കാരിലും വംശക്കാര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ഷക്കാരിലും ആരെങ്കിലും ശദ്രക്കിന്റെയും മേശക്കിന്റെയും അബേദ്നെഗോവിന്റെയും ദൈവത്തിന്നു വിരോധ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ല്ല തെറ്റും പറഞ്ഞാൽ അവനെ കഷണംകഷണമായി ശകലിക്കയും അവന്റെ വീടു കുപ്പക്കുന്നാക്കുകയും ചെയ്യുമെന്ന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വിധി കല്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പിന്നെ രാജാവു ശദ്രക്കിന്നും മേശക്കിന്നും അബേദ്നെഗോവിന്നും ബാബേൽസംസ്ഥാനത്തു സ്ഥാനമാന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കൊടു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ന്മാരുണ്ടല്ലോ: ഈ പുരുഷന്മാർ രാജാവിനെ കൂട്ടാക്കിയില്ല; അവർ തിരുമനസ്സിലെ ദേവന്മാരെ സേവിക്കയ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ുകൊണ്ടു നിർത്തിയ സ്വർണ്ണ ബിംബത്തെ നമസ്കരിക്കയോ ചെയ്യ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പ്പോൾ നെബൂഖദ്നേസർ ഉഗ്രകോപവും ക്രോധവും പൂണ്ടു ശദ്രക്കിനെയും മേശക്കിനെയും അബേദ്നെഗോവ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2026-06-03T07:08:44Z</dcterms:created>
  <dcterms:modified xsi:type="dcterms:W3CDTF">2026-06-03T07:08:44Z</dcterms:modified>
  <dc:title>தானியேல்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