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ழுந்திரு, இராத்திரியிலே முதற்சாமத்தில் கூப்பிடு; ஆண்டவரின் சமுகத்தில் உம் இருதயத்தைத் தண்ணீரைப் போல ஊற்றிவிடு; எல்லாத் தெருக்களின் முனையிலும் பசியினால் மூர்ச்சித்துப்போகிற உன் குழந்தைகளின் பிராணனுக்காக உன் கைகளை அவரிடத்திற்கு ஏறெட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ழுந்திரு, இராத்திரியிலே முதற்சாமத்தில் கூப்பிடு; ஆண்டவரின் சமுகத்தில் உம் இருதயத்தைத் தண்ணீரைப் போல ஊற்றிவிடு; எல்லாத் தெருக்களின் முனையிலும் பசியினால் மூர்ச்சித்துப்போகிற உன் குழந்தைகளின் பிராணனுக்காக உன் கைகளை அவரிடத்திற்கு ஏறெட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ழுந்திரு, இராத்திரியிலே முதற்சாமத்தில் கூப்பிடு; ஆண்டவரின் சமுகத்தில் உம் இருதயத்தைத் தண்ணீரைப் போல ஊற்றிவிடு; எல்லாத் தெருக்களின் முனையிலும் பசியினால் மூர்ச்சித்துப்போகிற உன் குழந்தைகளின் பிராணனுக்காக உன் கைகளை அவரிடத்திற்கு ஏறெட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ாவே, யாருக்கு இந்தப்பிரகாரமாகச் செய்தீரென்று நோக்கிப்பாரும்; ஸ்திரீகள் கைக்குழந்தைகளாகிய தங்கள் கர்ப்பக்கனியைத் தின்னவேண்டுமோ? ஆண்டவருடைய பரிசுத்த ஸ்தலத்தில் ஆசாரியனும் தீர்க்கதரிசியும் கொலைசெய்யப்படவேண்டும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ாவே, யாருக்கு இந்தப்பிரகாரமாகச் செய்தீரென்று நோக்கிப்பாரும்; ஸ்திரீகள் கைக்குழந்தைகளாகிய தங்கள் கர்ப்பக்கனியைத் தின்னவேண்டுமோ? ஆண்டவருடைய பரிசுத்த ஸ்தலத்தில் ஆசாரியனும் தீர்க்கதரிசியும் கொலைசெய்யப்படவேண்டும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ளைஞனும் முதிர்வயதுள்ளவனும் தெருக்களில் தரையிலே கிடக்கிறார்கள்; என் கன்னிகைகளும் என் வாலிபரும் பட்டயத்தால் விழுந்தார்கள்; உமது கோபத்தின் நாளிலே வெட்டி, அவர்களைத் தப்பவிடாமல் கொன்றுபோட்டீ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ளைஞனும் முதிர்வயதுள்ளவனும் தெருக்களில் தரையிலே கிடக்கிறார்கள்; என் கன்னிகைகளும் என் வாலிபரும் பட்டயத்தால் விழுந்தார்கள்; உமது கோபத்தின் நாளிலே வெட்டி, அவர்களைத் தப்பவிடாமல் கொன்றுபோட்ட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ண்டிகைநாளில் கும்புகளை வரவழைப்பதுபோல் சுற்றிலுமிருந்து எனக்குத் திகில்களை வரவழைத்தீர்; கர்த்தருடைய கோபத்தின் நாளிலே தப்பினவனும் மீதியானவனுமில்லை; நான் கைகளில் ஏந்தி வளர்த்தவர்களை என் பகைஞன் நாசம்பண்ண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ண்டிகைநாளில் கும்புகளை வரவழைப்பதுபோல் சுற்றிலுமிருந்து எனக்குத் திகில்களை வரவழைத்தீர்; கர்த்தருடைய கோபத்தின் நாளிலே தப்பினவனும் மீதியானவனுமில்லை; நான் கைகளில் ஏந்தி வளர்த்தவர்களை என் பகைஞன் நாசம்பண்ண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ஆண்டவர் தமது கோபத்தில் சீயோன் குமாரத்தியை மந்தாரத்தினால் மூடினார்; அவர் தமது கோபத்தின் நாளிலே தமது பாதபீடத்தை நினையாமல் இஸ்ரவேலின் மகிமையை வானத்திலிருந்து தரையிலே விழத்தள்ளி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பகைஞர் எல்லாரும் உன்பேரில் தங்கள் வாயைத் திறக்கிறார்கள்; ஈசற்போட்டுப் பற்கடிக்கிறார்கள்; அதை விழுங்கினோம், நாம் காத்திருந்த நாள் இதுவே, இப்பொழுது நமக்குக் கிடைத்தது, அதைக் கண்டோம் என்கி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ஆண்டவர் தமது கோபத்தில் சீயோன் குமாரத்தியை மந்தாரத்தினால் மூடினார்; அவர் தமது கோபத்தின் நாளிலே தமது பாதபீடத்தை நினையாமல் இஸ்ரவேலின் மகிமையை வானத்திலிருந்து தரையிலே விழத்தள்ள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ஆண்டவர் தமது கோபத்தில் சீயோன் குமாரத்தியை மந்தாரத்தினால் மூடினார்; அவர் தமது கோபத்தின் நாளிலே தமது பாதபீடத்தை நினையாமல் இஸ்ரவேலின் மகிமையை வானத்திலிருந்து தரையிலே விழத்தள்ள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ண்டவர் தப்பவிடாமல் யாக்கோபின் வாசஸ்தலங்களையெல்லாம் விழுங்கினார்; அவர் யூதா குமாரத்தியின் அரண்களையெல்லாம் தமது சினத்திலே இடித்து, தரையோடே தரையாக்கிப்போட்டார்; ராஜ்யத்தையும் அதின் பிரபுக்களையும் பரிசுத்தக்குலைச்சலாக்கின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ண்டவர் தப்பவிடாமல் யாக்கோபின் வாசஸ்தலங்களையெல்லாம் விழுங்கினார்; அவர் யூதா குமாரத்தியின் அரண்களையெல்லாம் தமது சினத்திலே இடித்து, தரையோடே தரையாக்கிப்போட்டார்; ராஜ்யத்தையும் அதின் பிரபுக்களையும் பரிசுத்தக்குலைச்சலாக்கின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ண்டவர் தப்பவிடாமல் யாக்கோபின் வாசஸ்தலங்களையெல்லாம் விழுங்கினார்; அவர் யூதா குமாரத்தியின் அரண்களையெல்லாம் தமது சினத்திலே இடித்து, தரையோடே தரையாக்கிப்போட்டார்; ராஜ்யத்தையும் அதின் பிரபுக்களையும் பரிசுத்தக்குலைச்சலாக்கின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தமது உக்கிரகோபத்திலே இஸ்ரவேலின் கொம்பு முழுவதையும் வெட்டிப்போட்டார்; சத்துருவுக்கு முன்பாக அவர் தமது வலதுகரத்தைப் பின்னாகத் திருப்பி, சுற்றிலும் இருப்பதைப் பட்சிக்கிற அக்கினிஜுவாலையைப்போல் யாக்கோபுக்கு விரோதமாக எரித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தமது உக்கிரகோபத்திலே இஸ்ரவேலின் கொம்பு முழுவதையும் வெட்டிப்போட்டார்; சத்துருவுக்கு முன்பாக அவர் தமது வலதுகரத்தைப் பின்னாகத் திருப்பி, சுற்றிலும் இருப்பதைப் பட்சிக்கிற அக்கினிஜுவாலையைப்போல் யாக்கோபுக்கு விரோதமாக எரித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கைஞனைப்போல் தம்முடைய வில்லை நாணேற்றினார்; சத்துருவைப்போல் தம்முடைய வலதுகரத்தை நீட்டிநின்று, கண்ணுக்கு இன்பமானதையெல்லாம் அழித்துப்போட்டார்; சீயோன் குமாரத்தியின் கூடாரத்திலே தம்முடைய உக்கிரத்தை அக்கினியைப்போல் சொரியப்பண்ணின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கைஞனைப்போல் தம்முடைய வில்லை நாணேற்றினார்; சத்துருவைப்போல் தம்முடைய வலதுகரத்தை நீட்டிநின்று, கண்ணுக்கு இன்பமானதையெல்லாம் அழித்துப்போட்டார்; சீயோன் குமாரத்தியின் கூடாரத்திலே தம்முடைய உக்கிரத்தை அக்கினியைப்போல் சொரியப்பண்ணின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கைஞனைப்போல் தம்முடைய வில்லை நாணேற்றினார்; சத்துருவைப்போல் தம்முடைய வலதுகரத்தை நீட்டிநின்று, கண்ணுக்கு இன்பமானதையெல்லாம் அழித்துப்போட்டார்; சீயோன் குமாரத்தியின் கூடாரத்திலே தம்முடைய உக்கிரத்தை அக்கினியைப்போல் சொரியப்பண்ணின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பகைஞர் எல்லாரும் உன்பேரில் தங்கள் வாயைத் திறக்கிறார்கள்; ஈசற்போட்டுப் பற்கடிக்கிறார்கள்; அதை விழுங்கினோம், நாம் காத்திருந்த நாள் இதுவே, இப்பொழுது நமக்குக் கிடைத்தது, அதைக் கண்டோம் என்கி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ண்டவர் பகைஞன்போலானார்; இஸ்ரவேலை விழுங்கினார்; அதின் அரண்மனைகளையெல்லாம் விழுங்கினார்; அதின் அரண்களை அழித்து, யூதா குமாரத்திக்கு மிகுந்த துக்கிப்பையும் சலிப்பையும் உண்டாக்கின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ண்டவர் பகைஞன்போலானார்; இஸ்ரவேலை விழுங்கினார்; அதின் அரண்மனைகளையெல்லாம் விழுங்கினார்; அதின் அரண்களை அழித்து, யூதா குமாரத்திக்கு மிகுந்த துக்கிப்பையும் சலிப்பையும் உண்டாக்கின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ோட்டத்தின் வேலியைப்போல இருந்த தம்முடைய வேலியைப் பலவந்தமாய்ப் பிடுங்கிப்போட்டார்; சபைகூடுகிற தம்முடைய ஸ்தலங்களை அழித்தார்; கர்த்தர் சீயோனிலே பண்டிகையையும் ஓய்வுநாளையும் மறக்கப்பண்ணி, தமது உக்கிரமான கோபத்தில் ராஜாவையும் ஆசாரியனையும் புறக்கணித்துவிட்ட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ோட்டத்தின் வேலியைப்போல இருந்த தம்முடைய வேலியைப் பலவந்தமாய்ப் பிடுங்கிப்போட்டார்; சபைகூடுகிற தம்முடைய ஸ்தலங்களை அழித்தார்; கர்த்தர் சீயோனிலே பண்டிகையையும் ஓய்வுநாளையும் மறக்கப்பண்ணி, தமது உக்கிரமான கோபத்தில் ராஜாவையும் ஆசாரியனையும் புறக்கணித்துவிட்ட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ோட்டத்தின் வேலியைப்போல இருந்த தம்முடைய வேலியைப் பலவந்தமாய்ப் பிடுங்கிப்போட்டார்; சபைகூடுகிற தம்முடைய ஸ்தலங்களை அழித்தார்; கர்த்தர் சீயோனிலே பண்டிகையையும் ஓய்வுநாளையும் மறக்கப்பண்ணி, தமது உக்கிரமான கோபத்தில் ராஜாவையும் ஆசாரியனையும் புறக்கணித்துவிட்ட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் தமது பலிபீடத்தை ஒழித்துவிட்டார்; தமது பரிசுத்த ஸ்தலத்தை வெறுத்துவிட்டார்; அதினுடைய அரமனைகளின் மதில்களைச் சத்துருவின் கையில் ஒப்புக்கொடுத்தார்; பண்டிகை நாளில் ஆரவாரம்பண்ணுகிறதுபோல் கர்த்தரின் ஆலயத்தில் ஆரவாரம்பண்ண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் தமது பலிபீடத்தை ஒழித்துவிட்டார்; தமது பரிசுத்த ஸ்தலத்தை வெறுத்துவிட்டார்; அதினுடைய அரமனைகளின் மதில்களைச் சத்துருவின் கையில் ஒப்புக்கொடுத்தார்; பண்டிகை நாளில் ஆரவாரம்பண்ணுகிறதுபோல் கர்த்தரின் ஆலயத்தில் ஆரவாரம்பண்ண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் தமது பலிபீடத்தை ஒழித்துவிட்டார்; தமது பரிசுத்த ஸ்தலத்தை வெறுத்துவிட்டார்; அதினுடைய அரமனைகளின் மதில்களைச் சத்துருவின் கையில் ஒப்புக்கொடுத்தார்; பண்டிகை நாளில் ஆரவாரம்பண்ணுகிறதுபோல் கர்த்தரின் ஆலயத்தில் ஆரவாரம்பண்ண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ீயோன் குமாரத்தியின் அலங்கத்தை நிர்மூலமாக்க நினைத்தார்; நூலைப்போட்டார்; அழிக்காதபடித் தம்முடைய கையை அவர் முடக்கிக்கொண்டதில்லை; அரணிப்பையும் அலங்கத்தையும் புலம்பச்செய்தார்; அவைகள் முற்றிலும் பெலனற்றுக் கிடக்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ீயோன் குமாரத்தியின் அலங்கத்தை நிர்மூலமாக்க நினைத்தார்; நூலைப்போட்டார்; அழிக்காதபடித் தம்முடைய கையை அவர் முடக்கிக்கொண்டதில்லை; அரணிப்பையும் அலங்கத்தையும் புலம்பச்செய்தார்; அவைகள் முற்றிலும் பெலனற்றுக் கிட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பகைஞர் எல்லாரும் உன்பேரில் தங்கள் வாயைத் திறக்கிறார்கள்; ஈசற்போட்டுப் பற்கடிக்கிறார்கள்; அதை விழுங்கினோம், நாம் காத்திருந்த நாள் இதுவே, இப்பொழுது நமக்குக் கிடைத்தது, அதைக் கண்டோம் என்கி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ீயோன் குமாரத்தியின் அலங்கத்தை நிர்மூலமாக்க நினைத்தார்; நூலைப்போட்டார்; அழிக்காதபடித் தம்முடைய கையை அவர் முடக்கிக்கொண்டதில்லை; அரணிப்பையும் அலங்கத்தையும் புலம்பச்செய்தார்; அவைகள் முற்றிலும் பெலனற்றுக் கிடக்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வாசல்கள் தரையில் அமிழ்ந்திக்கிடக்கிறது; அவள் தாழ்ப்பாள்களை முறித்து உடைத்துப்போட்டார்; அவள் ராஜாவும் அவள் பிரபுக்களும் புறஜாதியாருக்குள் இருக்கிறார்கள்; வேதமுமில்லை; அவள் தீர்க்கதரிசிகளுக்குக் கர்த்தரால் தரிசனம் கிடைக்கிறதும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வாசல்கள் தரையில் அமிழ்ந்திக்கிடக்கிறது; அவள் தாழ்ப்பாள்களை முறித்து உடைத்துப்போட்டார்; அவள் ராஜாவும் அவள் பிரபுக்களும் புறஜாதியாருக்குள் இருக்கிறார்கள்; வேதமுமில்லை; அவள் தீர்க்கதரிசிகளுக்குக் கர்த்தரால் தரிசனம் கிடைக்கிறதும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ீயோன் குமாரத்தியின் மூப்பர்கள் தரையில் உட்கார்ந்து மெளனமாய் இருக்கிறார்கள்; தங்கள் தலைகளின்மேல் புழுதியைப் போட்டுக்கொள்ளுகிறார்கள்; இரட்டு உடுத்தியிருக்கிறார்கள்; எருசலேமின் கன்னியர்கள் தலைகவிழ்ந்து தரையை நோக்கிக் கொண்டிருக்கி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ீயோன் குமாரத்தியின் மூப்பர்கள் தரையில் உட்கார்ந்து மெளனமாய் இருக்கிறார்கள்; தங்கள் தலைகளின்மேல் புழுதியைப் போட்டுக்கொள்ளுகிறார்கள்; இரட்டு உடுத்தியிருக்கிறார்கள்; எருசலேமின் கன்னியர்கள் தலைகவிழ்ந்து தரையை நோக்கிக் கொண்டிருக்கி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ீயோன் குமாரத்தியின் மூப்பர்கள் தரையில் உட்கார்ந்து மெளனமாய் இருக்கிறார்கள்; தங்கள் தலைகளின்மேல் புழுதியைப் போட்டுக்கொள்ளுகிறார்கள்; இரட்டு உடுத்தியிருக்கிறார்கள்; எருசலேமின் கன்னியர்கள் தலைகவிழ்ந்து தரையை நோக்கிக் கொண்டிருக்கி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ஜனமாகிய குமாரத்தியின் நொறுங்குதலினிமித்தம் கண்ணீர் சொரிகிறதினால் என் கண்கள் பூத்துப்போகிறது; என் குடல்கள் கொதிக்கிறது; என் ஈரல் இளகித் தரையிலே வடிகிறது; குழந்தைகளும் பாலகரும் நகரத்தின் வீதிகளிலே மூர்ச்சித்துக்கிடக்கி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ஜனமாகிய குமாரத்தியின் நொறுங்குதலினிமித்தம் கண்ணீர் சொரிகிறதினால் என் கண்கள் பூத்துப்போகிறது; என் குடல்கள் கொதிக்கிறது; என் ஈரல் இளகித் தரையிலே வடிகிறது; குழந்தைகளும் பாலகரும் நகரத்தின் வீதிகளிலே மூர்ச்சித்துக்கிடக்கி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ஜனமாகிய குமாரத்தியின் நொறுங்குதலினிமித்தம் கண்ணீர் சொரிகிறதினால் என் கண்கள் பூத்துப்போகிறது; என் குடல்கள் கொதிக்கிறது; என் ஈரல் இளகித் தரையிலே வடிகிறது; குழந்தைகளும் பாலகரும் நகரத்தின் வீதிகளிலே மூர்ச்சித்துக்கிடக்கிற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குத்துண்டவர்களைப்போல நகரத்தின் வீதிகளிலே மூர்ச்சித்துக்கிடக்கும்போது, தங்கள் தாய்களின் மடியிலே தங்கள் பிராணனை விடும் போதும், தங்கள் தாய்களை நோக்கி: தானியமும் திராட்சரசமும் எங்கே என்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தாம் நினைத்ததைச் செய்தார்; பூர்வநாட்கள் முதற்கொண்டு தாம் கட்டளையிட்ட தமது வார்த்தையை நிறைவேற்றினார்; அவர் தப்பவிடாமல் நிர்மூலமாக்கி, உன்மேல் பகைஞன் சந்தோஷிக்கும்படி செய்தார்; உன் சத்துருக்களின் கொம்பை உயர்த்தின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குத்துண்டவர்களைப்போல நகரத்தின் வீதிகளிலே மூர்ச்சித்துக்கிடக்கும்போது, தங்கள் தாய்களின் மடியிலே தங்கள் பிராணனை விடும் போதும், தங்கள் தாய்களை நோக்கி: தானியமும் திராட்சரசமும் எங்கே என்கிற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் குமாரத்தியே, நான் உனக்குச் சாட்சியாக என்னத்தைச் சொல்லுவேன்? உன்னை எதற்கு ஒப்பிடுவேன்? சீயோன் குமாரத்தியாகிய கன்னிகையே, நான் உன்னைத் தேற்றும்படிக்கு உன்னை எதற்கு நிகர்சொல்லுவேன்? உன் காயம் சமுத்திரத்தைப்போல் பெரிதாயிருக்கிறதே, உன்னைக் குணமாக்குகிறவன் யார்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் குமாரத்தியே, நான் உனக்குச் சாட்சியாக என்னத்தைச் சொல்லுவேன்? உன்னை எதற்கு ஒப்பிடுவேன்? சீயோன் குமாரத்தியாகிய கன்னிகையே, நான் உன்னைத் தேற்றும்படிக்கு உன்னை எதற்கு நிகர்சொல்லுவேன்? உன் காயம் சமுத்திரத்தைப்போல் பெரிதாயிருக்கிறதே, உன்னைக் குணமாக்குகிறவன் யார்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் குமாரத்தியே, நான் உனக்குச் சாட்சியாக என்னத்தைச் சொல்லுவேன்? உன்னை எதற்கு ஒப்பிடுவேன்? சீயோன் குமாரத்தியாகிய கன்னிகையே, நான் உன்னைத் தேற்றும்படிக்கு உன்னை எதற்கு நிகர்சொல்லுவேன்? உன் காயம் சமுத்திரத்தைப்போல் பெரிதாயிருக்கிறதே, உன்னைக் குணமாக்குகிறவன் யார்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ீர்க்கதரிசிகள் அபத்தமும் வியர்த்தமுமான தரிசனங்களை உனக்காகத் தரிசித்தார்கள்; அவர்கள் உன் சிறையிருப்பை விலக்கும்படி உன் அக்கிரமத்தை எடுத்துக்காட்டாமல், அபத்தமானவைகளையும் கேடானவைகளையும் உனக்காக தரிசித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ீர்க்கதரிசிகள் அபத்தமும் வியர்த்தமுமான தரிசனங்களை உனக்காகத் தரிசித்தார்கள்; அவர்கள் உன் சிறையிருப்பை விலக்கும்படி உன் அக்கிரமத்தை எடுத்துக்காட்டாமல், அபத்தமானவைகளையும் கேடானவைகளையும் உனக்காக தரிசித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ழிப்போக்கர் யாவரும் உன்பேரில் கை கொட்டுகிறார்கள்; எருசலேம் குமாரத்தியின்பேரில் ஈசற்போட்டு, தங்கள் தலைகளைத் துலுக்கி: பூரணவடிவும் சர்வபூமியின் மகிழ்ச்சியுமான நகரம் இதுதானா என்கிற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ழிப்போக்கர் யாவரும் உன்பேரில் கை கொட்டுகிறார்கள்; எருசலேம் குமாரத்தியின்பேரில் ஈசற்போட்டு, தங்கள் தலைகளைத் துலுக்கி: பூரணவடிவும் சர்வபூமியின் மகிழ்ச்சியுமான நகரம் இதுதானா என்கிற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ழிப்போக்கர் யாவரும் உன்பேரில் கை கொட்டுகிறார்கள்; எருசலேம் குமாரத்தியின்பேரில் ஈசற்போட்டு, தங்கள் தலைகளைத் துலுக்கி: பூரணவடிவும் சர்வபூமியின் மகிழ்ச்சியுமான நகரம் இதுதானா என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தாம் நினைத்ததைச் செய்தார்; பூர்வநாட்கள் முதற்கொண்டு தாம் கட்டளையிட்ட தமது வார்த்தையை நிறைவேற்றினார்; அவர் தப்பவிடாமல் நிர்மூலமாக்கி, உன்மேல் பகைஞன் சந்தோஷிக்கும்படி செய்தார்; உன் சத்துருக்களின் கொம்பை உயர்த்தின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தாம் நினைத்ததைச் செய்தார்; பூர்வநாட்கள் முதற்கொண்டு தாம் கட்டளையிட்ட தமது வார்த்தையை நிறைவேற்றினார்; அவர் தப்பவிடாமல் நிர்மூலமாக்கி, உன்மேல் பகைஞன் சந்தோஷிக்கும்படி செய்தார்; உன் சத்துருக்களின் கொம்பை உயர்த்த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இருதயம் ஆண்டவரை நோக்கிக் கூப்பிடுகிறது; சீயோன் குமாரத்தியின் மதிலே, இரவும் பகலும் நதியவ்வளவு கண்ணீர் விடு, ஓய்ந்திராதே, உன் கண்ணின் கறுப்புவிழி சும்மாயிருக்க வொட்டாத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இருதயம் ஆண்டவரை நோக்கிக் கூப்பிடுகிறது; சீயோன் குமாரத்தியின் மதிலே, இரவும் பகலும் நதியவ்வளவு கண்ணீர் விடு, ஓய்ந்திராதே, உன் கண்ணின் கறுப்புவிழி சும்மாயிருக்க வொட்டாத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rise, cry out in the night: in the beginning of the watches pour out yours heart like wa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face of the LORD: lift up your hands toward him for the life of your young children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nt for hunger in the top of every str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ehold, O LORD, and consider to whom you have done this. Shall the women eat their frui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a span long? shall the priest and the prophet be slain in the sanctuary of the Lo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young and the old lie on the ground in the streets: my virgins and my young men are fall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sword; you have slain them in the day of yours anger; you have killed, and not pit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You have called as in a solemn day my terrors round about, so that in the day of the LORD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er none escaped nor remained: those that I have swaddled and brought up has mine enemy consu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ow has the LORD covered the daughter of Zion with a cloud in his anger, and cast dow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ll yours enemies have opened their mouth against you: they hiss and gnash the teeth: they s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 unto the earth the beauty of Israel, and remembered not his footstool in the day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has swallowed up all the habitations of Jacob, and has not pitied: he has thrown dow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wrath the strong holds of the daughter of Judah; he has brought them down to the ground: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lluted the kingdom and the prince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has cut off in his fierce anger all the horn of Israel: he has drawn back his right han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enemy, and he burned against Jacob like a flaming fire, which devours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has bent his bow like an enemy: he stood with his right hand as an adversary, and slew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pleasant to the eye in the tabernacle of the daughter of Zion: he poured out his fury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have swallowed her up: certainly this is the day that we looked for; we have found, we have s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LORD was as an enemy: he has swallowed up Israel, he has swallowed up all her palaces: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ed his strong holds, and has increased in the daughter of Judah mourning and lamen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has violently taken away his tabernacle, as if it were of a garden: he has destroy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 of the assembly: the LORD has caused the solemn feasts and sabbaths to be forgotten in Z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as despised in the indignation of his anger the king and the pri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LORD has cast off his altar, he has abhorred his sanctuary, he has given up into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nemy the walls of her palaces; they have made a noise in the house of the LORD, as in the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 solemn fe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has purposed to destroy the wall of the daughter of Zion: he has stretched out a li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not withdrawn his hand from destroying: therefore he made the rampart and the wall to lamen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languish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r gates are sunk into the ground; he has destroyed and broken her bars: her king and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nces are among the Gentiles: the law is no more; her prophets also find no vision fro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elders of the daughter of Zion sit upon the ground, and keep silence: they have cast up du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ir heads; they have girded themselves with sackcloth: the virgins of Jerusalem hang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heads to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ine eyes do fail with tears, my bowels are troubled, my liver is poured upon the earth,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uction of the daughter of my people; because the children and the infants swoon in the stree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say to their mothers, Where is corn and wine? when they swooned as the wounde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LORD has done that which he had devised; he has fulfilled his word that he had command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ets of the city, when their soul was poured out into their mothers' bo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at thing shall I take to witness for you? what thing shall I liken to you, O daugh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? what shall I equal to you, that I may comfort you, O virgin daughter of Zion?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ch is great like the sea: who can heal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r prophets have seen vain and foolish things for you: and they have not discovered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y, to turn away your captivity; but have seen for you false burdens and causes of banish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l that pass by clap their hands at you; they hiss and shake their head at the daugh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saying, Is this the city that men call The perfection of beauty, The joy of the who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s of old: he has thrown down, and has not pitied: and he has caused yours enemy to rejoi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you, he has set up the horn of yours adversa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ir heart cried unto the LORD, O wall of the daughter of Zion, let tears run down like a ri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and night: give yourself no rest; let not the apple of yours eye c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2026-06-03T15:15:51Z</dcterms:created>
  <dcterms:modified xsi:type="dcterms:W3CDTF">2026-06-03T15:15:51Z</dcterms:modified>
  <dc:title>புலம்பல்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