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ெலிஸ்தரின் பிரபுக்கள்: இந்த எபிரெயர் என்னத்திற்கு என்றார்கள்; ஆகீஸ் அவர்களைப் பார்த்து: இஸ்ரவேலின் ராஜாவாகிய சவுலின் ஊழியக்காரனாயிருந்த இந்தத் தாவீது இத்தனை நாட்களும், இத்தனை வருஷங்களும் என்னோடு இருக்கவில்லையா? இவன் என்னிடத்தில் வந்து சேர்ந்த நாள் முதல் இந்நாள்வரைக்கும் ஒரு குற்றமும் நான் இவனில் கண்டுபிடிக்கவில்லை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ெலிஸ்தரின் பிரபுக்கள்: இந்த எபிரெயர் என்னத்திற்கு என்றார்கள்; ஆகீஸ் அவர்களைப் பார்த்து: இஸ்ரவேலின் ராஜாவாகிய சவுலின் ஊழியக்காரனாயிருந்த இந்தத் தாவீது இத்தனை நாட்களும், இத்தனை வருஷங்களும் என்னோடு இருக்கவில்லையா? இவன் என்னிடத்தில் வந்து சேர்ந்த நாள் முதல் இந்நாள்வரைக்கும் ஒரு குற்றமும் நான் இவனில் கண்டுபிடிக்கவில்லை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னால் பெலிஸ்தரின் பிரபுக்கள் அவன்மேல் கடுங்கோபமாகி, அவனைப் பார்த்து: இந்த மனுஷன் நீர் குறித்த தன் இடத்திற்குத் திரும்பிபோகும்படிக்கு, அங்கே அவனை மறுபடியும் அனுப்பிவிடும்; யுத்தத்தில் இவன் நமக்குச் சத்துருவாயிராதபடிக்கு, இவன் நம்மோடுகூட யுத்தத்திற்கு வரவேண்டியதில்லை; இவன் எதினாலே தன் ஆண்டவனோடே ஒப்புரவாவான்? இந்த மனுஷருடைய தலைகளினால் அல்லவா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னால் பெலிஸ்தரின் பிரபுக்கள் அவன்மேல் கடுங்கோபமாகி, அவனைப் பார்த்து: இந்த மனுஷன் நீர் குறித்த தன் இடத்திற்குத் திரும்பிபோகும்படிக்கு, அங்கே அவனை மறுபடியும் அனுப்பிவிடும்; யுத்தத்தில் இவன் நமக்குச் சத்துருவாயிராதபடிக்கு, இவன் நம்மோடுகூட யுத்தத்திற்கு வரவேண்டியதில்லை; இவன் எதினாலே தன் ஆண்டவனோடே ஒப்புரவாவான்? இந்த மனுஷருடைய தலைகளினால் அல்லவா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னால் பெலிஸ்தரின் பிரபுக்கள் அவன்மேல் கடுங்கோபமாகி, அவனைப் பார்த்து: இந்த மனுஷன் நீர் குறித்த தன் இடத்திற்குத் திரும்பிபோகும்படிக்கு, அங்கே அவனை மறுபடியும் அனுப்பிவிடும்; யுத்தத்தில் இவன் நமக்குச் சத்துருவாயிராதபடிக்கு, இவன் நம்மோடுகூட யுத்தத்திற்கு வரவேண்டியதில்லை; இவன் எதினாலே தன் ஆண்டவனோடே ஒப்புரவாவான்? இந்த மனுஷருடைய தலைகளினால் அல்லவா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னால் பெலிஸ்தரின் பிரபுக்கள் அவன்மேல் கடுங்கோபமாகி, அவனைப் பார்த்து: இந்த மனுஷன் நீர் குறித்த தன் இடத்திற்குத் திரும்பிபோகும்படிக்கு, அங்கே அவனை மறுபடியும் அனுப்பிவிடும்; யுத்தத்தில் இவன் நமக்குச் சத்துருவாயிராதபடிக்கு, இவன் நம்மோடுகூட யுத்தத்திற்கு வரவேண்டியதில்லை; இவன் எதினாலே தன் ஆண்டவனோடே ஒப்புரவாவான்? இந்த மனுஷருடைய தலைகளினால் அல்லவா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வுல் கொன்றது ஆயிரம், தாவீது கொன்றது பதினாயிரம் என்று இந்தத் தாவீதைக்குறித்து அல்லவோ ஆடிப்பாடிச் சொன்னார்கள்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வுல் கொன்றது ஆயிரம், தாவீது கொன்றது பதினாயிரம் என்று இந்தத் தாவீதைக்குறித்து அல்லவோ ஆடிப்பாடிச் சொன்னார்கள்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ஆகீஸ் தாவீதை அழைத்து: நீ உத்தமன் என்றும், நீ பாளயத்தில் என்னோடே போக்கும் வரத்துமாயிருக்கிறது என் பார்வைக்கு நல்லது என்றும், கர்த்தருடைய ஜீவனைக்கொண்டு சொல்லுகிறேன்; நீ என்னிடத்தில் வந்து சேர்ந்த நாள்முதல் இன்றையவரைக்கும் நான் உன்னில் ஒரு பொல்லாப்பும் காணவில்லை; ஆகிலும் பிரபுக்களின் பார்வைக்கு நீ பிரியமானவன் அல்ல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ஆகீஸ் தாவீதை அழைத்து: நீ உத்தமன் என்றும், நீ பாளயத்தில் என்னோடே போக்கும் வரத்துமாயிருக்கிறது என் பார்வைக்கு நல்லது என்றும், கர்த்தருடைய ஜீவனைக்கொண்டு சொல்லுகிறேன்; நீ என்னிடத்தில் வந்து சேர்ந்த நாள்முதல் இன்றையவரைக்கும் நான் உன்னில் ஒரு பொல்லாப்பும் காணவில்லை; ஆகிலும் பிரபுக்களின் பார்வைக்கு நீ பிரியமானவன் அல்ல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தாவீது அதிகாலையில் தன் மனுஷரைக் கூட்டிக்கொண்டு, பொழுதுவிடிகிற நேரத்திலே, பெலிஸ்தரின் தேசத்திற்குத் திரும்பிப்போகப் புறப்பட்டான்; பெலிஸ்தரோவெனில் யெஸ்ரயேலுக்குப் போ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ஆகீஸ் தாவீதை அழைத்து: நீ உத்தமன் என்றும், நீ பாளயத்தில் என்னோடே போக்கும் வரத்துமாயிருக்கிறது என் பார்வைக்கு நல்லது என்றும், கர்த்தருடைய ஜீவனைக்கொண்டு சொல்லுகிறேன்; நீ என்னிடத்தில் வந்து சேர்ந்த நாள்முதல் இன்றையவரைக்கும் நான் உன்னில் ஒரு பொல்லாப்பும் காணவில்லை; ஆகிலும் பிரபுக்களின் பார்வைக்கு நீ பிரியமானவன் அல்ல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ஆகீஸ் தாவீதை அழைத்து: நீ உத்தமன் என்றும், நீ பாளயத்தில் என்னோடே போக்கும் வரத்துமாயிருக்கிறது என் பார்வைக்கு நல்லது என்றும், கர்த்தருடைய ஜீவனைக்கொண்டு சொல்லுகிறேன்; நீ என்னிடத்தில் வந்து சேர்ந்த நாள்முதல் இன்றையவரைக்கும் நான் உன்னில் ஒரு பொல்லாப்பும் காணவில்லை; ஆகிலும் பிரபுக்களின் பார்வைக்கு நீ பிரியமானவன் அல்ல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பெலிஸ்தருடைய பிரபுக்கள் உன்மேல் தாங்கல் அடையாதபடிக்கு, இப்போது சமாதானத்தோடே திரும்பிப் போய்விடு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 ஆகீசை நோக்கி: ஏன்? நான் செய்தது என்ன? நான் வந்து, ராஜாவாகிய என் ஆண்டவனுடைய சத்துருக்களோடே யுத்தம்பண்ணாதபடிக்கு, நான் உம்மிடத்தில் வந்த நாள்முதற்கொண்டு இன்றையவரைக்கும் உமது அடியேனிடத்தில் கண்டுபிடித்தது என்ன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 ஆகீசை நோக்கி: ஏன்? நான் செய்தது என்ன? நான் வந்து, ராஜாவாகிய என் ஆண்டவனுடைய சத்துருக்களோடே யுத்தம்பண்ணாதபடிக்கு, நான் உம்மிடத்தில் வந்த நாள்முதற்கொண்டு இன்றையவரைக்கும் உமது அடியேனிடத்தில் கண்டுபிடித்தது என்ன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 ஆகீசை நோக்கி: ஏன்? நான் செய்தது என்ன? நான் வந்து, ராஜாவாகிய என் ஆண்டவனுடைய சத்துருக்களோடே யுத்தம்பண்ணாதபடிக்கு, நான் உம்மிடத்தில் வந்த நாள்முதற்கொண்டு இன்றையவரைக்கும் உமது அடியேனிடத்தில் கண்டுபிடித்தது என்ன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ீஸ் தாவீதுக்குப் பிரதியுத்தரமாக: அதை அறிவேன்; நீ தேவனுடைய தூதனைப்போல என் பார்வைக்குப் பிரியமானவன்; ஆனாலும் இவன் எங்களோடேகூட யுத்தத்திற்கு வரக் கூடாது என்று பெலிஸ்தரின் பிரபுக்கள் சொல்லுகி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ீஸ் தாவீதுக்குப் பிரதியுத்தரமாக: அதை அறிவேன்; நீ தேவனுடைய தூதனைப்போல என் பார்வைக்குப் பிரியமானவன்; ஆனாலும் இவன் எங்களோடேகூட யுத்தத்திற்கு வரக் கூடாது என்று பெலிஸ்தரின் பிரபுக்கள் சொல்லுகி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ோதும் நீ நாளை அதிகாலையில் உன்னோடே வந்த உன் ஆண்டவனுடைய வேலைக்காரரைக் கூட்டிகொண்டு, விடியற்காலத்திலே வெளிச்சமாகிறபோது, புறப்பட்டுப்போ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ோதும் நீ நாளை அதிகாலையில் உன்னோடே வந்த உன் ஆண்டவனுடைய வேலைக்காரரைக் கூட்டிகொண்டு, விடியற்காலத்திலே வெளிச்சமாகிறபோது, புறப்பட்டுப்போ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தாவீது அதிகாலையில் தன் மனுஷரைக் கூட்டிக்கொண்டு, பொழுதுவிடிகிற நேரத்திலே, பெலிஸ்தரின் தேசத்திற்குத் திரும்பிப்போகப் புறப்பட்டான்; பெலிஸ்தரோவெனில் யெஸ்ரயேலுக்குப் போ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லிஸ்தர் தங்கள் சேனைகளையெல்லாம் ஆப்பெக்கிலே கூடிவரச்செய்தார்கள்; இஸ்ரவேலர் யெஸ்ரயேலிலிருக்கிற துரவண்டையிலே பாளயமிறங்கி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லிஸ்தர் தங்கள் சேனைகளையெல்லாம் ஆப்பெக்கிலே கூடிவரச்செய்தார்கள்; இஸ்ரவேலர் யெஸ்ரயேலிலிருக்கிற துரவண்டையிலே பாளயமிறங்க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ெலிஸ்தரின் அதிபதிகள் நூறும் ஆயிரமுமான சேர்வைகளோடே போனார்கள்; தாவீதும் அவன் மனுஷரும் ஆகீசோடே பின்தண்டிலே போ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ெலிஸ்தரின் அதிபதிகள் நூறும் ஆயிரமுமான சேர்வைகளோடே போனார்கள்; தாவீதும் அவன் மனுஷரும் ஆகீசோடே பின்தண்டிலே போ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ெலிஸ்தரின் பிரபுக்கள்: இந்த எபிரெயர் என்னத்திற்கு என்றார்கள்; ஆகீஸ் அவர்களைப் பார்த்து: இஸ்ரவேலின் ராஜாவாகிய சவுலின் ஊழியக்காரனாயிருந்த இந்தத் தாவீது இத்தனை நாட்களும், இத்தனை வருஷங்களும் என்னோடு இருக்கவில்லையா? இவன் என்னிடத்தில் வந்து சேர்ந்த நாள் முதல் இந்நாள்வரைக்கும் ஒரு குற்றமும் நான் இவனில் கண்டுபிடிக்கவில்லை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ெலிஸ்தரின் பிரபுக்கள்: இந்த எபிரெயர் என்னத்திற்கு என்றார்கள்; ஆகீஸ் அவர்களைப் பார்த்து: இஸ்ரவேலின் ராஜாவாகிய சவுலின் ஊழியக்காரனாயிருந்த இந்தத் தாவீது இத்தனை நாட்களும், இத்தனை வருஷங்களும் என்னோடு இருக்கவில்லையா? இவன் என்னிடத்தில் வந்து சேர்ந்த நாள் முதல் இந்நாள்வரைக்கும் ஒரு குற்றமும் நான் இவனில் கண்டுபிடிக்கவில்லை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64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en with me these days, or these years, and I have found no fault in him since he fell unto me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s da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princes of the Philistines were angry with him; and the princes of the Philistines sa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him, Make this fellow return, that he may go again to his place which you have appointed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let him not go down with us to battle, lest in the battle he be an adversary to us: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with should he reconcile himself unto his master? should it not be with the heads of these me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Is not this David, of whom they sang one to another in dances, saying, Saul slew his thousand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David his ten thousand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n Achish called David, and said unto him, Surely, as the LORD lives, you have been uprigh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your going out and your coming in with me in the host is good in my sight: for I have not fou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So David and his men rose up early to depart in the morning, to return into the lan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il in you since the day of your coming unto me unto this day: nevertheless the lords favour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Wherefore now return, and go in peace, that you displease not the lords of the Philistin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David said unto Achish, But what have I done? and what have you found in your servant so lo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 I have been with you unto this day, that I may not go fight against the enemies of my lor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ing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Achish answered and said to David, I know that you are good in my sight, as an angel of Go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withstanding the princes of the Philistines have said, He shall not go up with us to the batt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erefore now rise up early in the morning with your master's servants that are come with you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s soon as all of you be up early in the morning, and have light, depa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hilistines. And the Philistines went up to Jezre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Now the Philistines gathered together all their armies to Aphek: and the Israelites pitched by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untain which is in Jezre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 lords of the Philistines passed on by hundreds, and by thousands: but David and his m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assed on in the rear guard with Achi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n said the princes of the Philistines, What do these Hebrews here? And Achish said u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inces of the Philistines, Is not this David, the servant of Saul the king of Israel, which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2026-09-07T05:50:09Z</dcterms:created>
  <dcterms:modified xsi:type="dcterms:W3CDTF">2026-09-07T05:50:09Z</dcterms:modified>
  <dc:title>1 Samuel : 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