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ll me the story of Jesus,
Write on my heart every word ;
Tell me the story most precious,
Sweetest that ever was heard :
Tell how the angels in chorus
Sang, as they welcomed His birth,
Glory to God in the highest,
Peace and good tidings to earth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Fasting alone in the desert,
Tell of the days that He passed;
How for our sins He was tempted,
Yet was triumphant at last:
Tell of the years of His labour,
Tell of the sorrows He bore ;
He was despised and rejected,
Homeless, afflicted, and poo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ell of the cross where they nailed Him ;
Tell of His anguish and pain; 
Tell of the grave where they laid Him,
Tell how He liveth again: 
Love, in that story so tender,
Clearer than ever I see :
Glory for ever to Jesus !
He paid the ransom for m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2026-06-15T12:09:56Z</dcterms:created>
  <dcterms:modified xsi:type="dcterms:W3CDTF">2026-06-15T12:09:56Z</dcterms:modified>
  <dc:title>Hymn : 43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