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, come, while Christ is calling
Linger not in paths of sin ; 
Sever every tie that binds you, 
And the heavenly race beg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ing now, . . calling now, . . 
Hear the Saviour calling now ; . . 
Calling now, . . calling now, . . 
Hear the Saviour calling n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oh, come, while Christ is 
pleading ; 
Oh, what love His tones convey ! 
Will you slight His proffered mercy, 
Will you longer from Him str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oh, come, delay no longer, 
For th' accepted time is now ; 
Yield, oh, yield yourself to Jesus, 
And before His sceptre b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2026-07-30T13:51:19Z</dcterms:created>
  <dcterms:modified xsi:type="dcterms:W3CDTF">2026-07-30T13:51:19Z</dcterms:modified>
  <dc:title>Hymn : 388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