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7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loser, Lord, to Thee I cling, 
Closer still to Thee ; 
Safe beneath Thy sheltering wing 
I would ever be ; 
Rude the blast of doubt and sin, 
Fierce assaults without, within : 
Help me, Lord, the battle win--- 
Closer, Lord, to The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loser yet, O Lord, my Rock, 
Refuge of my soul ; 
Dread I not the tempest shock, 
Though the billows roll : 
Wildest storm cannot alarm, 
For to me can come no harm, 
Leaning on Thy loving arm----
Closer, Lord, to Th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Closer still, my Help, my Stay, 
Closer, closer still ; 
Meekly there I learn to say, 
Father, not my will !  
Learn that in affliction's hour, 
When the clouds of sorrow lour, 
Love directs Thy hand of power- 
Closer, Lord to The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loser, Lord, to Thee I come, 
Light of life divine ; 
Through the ever blessed Son, 
Joy and peace are mine ; 
Let me in Thy love abide, 
Keep me ever near Thy side, 
In the  Rock of Ages  hide- 
Closer, Lord, to The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2026-07-31T18:28:16Z</dcterms:created>
  <dcterms:modified xsi:type="dcterms:W3CDTF">2026-07-31T18:28:16Z</dcterms:modified>
  <dc:title>Hymn : 639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