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gels, from the realms of glory,
Wing your flight o'er all the earth;
Ye who sang creation's story,
Now proclaim Messiah's birth :
Come and worship !
Worship Christ, the new-born King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epherd sin the field abiding,
Watching o'er their flocks by night;
God with man is now residing,
Yonder shines the Infant-light :
Come and worship !
Worship Christ, the new-born King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ages,leave your contemplations ;
Brighter visions beam afar !
Seek the great Desire of nations,
Ye have seen His natal star:
Come and worship !
Worship Christ, the new-born King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aints before the altar bending,
Watching long in hope and fear,
Suddenly the Lord, descending,
In His temple shall appear :
Come and worship !
Worship Christ, the new-born King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2026-09-08T09:48:35Z</dcterms:created>
  <dcterms:modified xsi:type="dcterms:W3CDTF">2026-09-08T09:48:35Z</dcterms:modified>
  <dc:title>Hymn : 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