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 தானே - ஐயா நான்
உயிர் வாழ்கிறேன் - ஐயா
இந்த உடலும் உள்ளமெல்லாம் - அன்பர்
உமக்காகத் தானே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ோதுமை மணிபோல் மடிந்திடுவேன்
உமக்காய் தினமும் பலன் கொடுப்பேன்
அவமானம் நிந்தை சிலுவைதனை
அனுதினம் உமக்காய் சும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து ஜீவனை மதிக்கவில்லை
ஒரு பொருட்டாய் நான் கணிக்கவில்லை
எல்லாருக்கும் நான் எல்லாமானேன்
அனைவருக்கும் நான் அடிமையான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்தனை இடர்கள் வந்தாலும்
எதுவும் என்னை அசைப்பதில்லை
மகிழ்வுடன் தொடர்ந்து ஓடுகிறேன்
மனநிறைவோடு பணி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து பேச்செல்லாம் உமக்காக
எனது செயல் எல்லாம் உமக்காக
எழுந்தாலும் நடந்தாலும் உமக்காக
அமர்ந்தாலும் படுத்தாலும் உம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ண்படுத்தும் உம் சித்தம் போல
பயன்படுத்தும் உம் விருப்பம் போல
உம் கரத்தில் நான் புல்லாங்குழல்
ஒவ்வொரு நாளும் இசை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2026-07-31T18:33:27Z</dcterms:created>
  <dcterms:modified xsi:type="dcterms:W3CDTF">2026-07-31T18:33:27Z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