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loving Saviour stands patiently ; 
Though oft rejected, calls again for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ing now for thee, prodigal, 
Calling now for thee : 
Thou hast wandered far away, 
But He's calling now for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boundless mercy, free, free to all ! 
Stay, child of error, heed the tender c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all unworthy, come now, 
come home;
Say while He's waiting,  Jesus, Lord, I c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2026-07-30T12:39:53Z</dcterms:created>
  <dcterms:modified xsi:type="dcterms:W3CDTF">2026-07-30T12:39:53Z</dcterms:modified>
  <dc:title>Hymn : 412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