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every stormy wind that blows, 
From every swelling tide of woes, 
There is a calm, a sure retreat ; 
'Tis found beneath the mercy-sea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re is a place where Jesus sheds 
The oil of gladness on our heads — 
A place than all besides more sweet ; 
It is the blood-stained mercy-sea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is a scene where spirits blend, 
Where friend holds fellowship with friend ; 
Though sundered far, by faith they meet :
Around one common mercy-sea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re, there, on eagle wings we soar, 
And sense and sin molest no more; 
And heaven comes down our souls to greet, 
And glory crowns the mercy-seat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Oh, let my hand forget her skill, 
My tongue be silent, cold, and still, 
This bounding heart forget to beat, 
If I forget the mercy-seat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2026-06-15T08:31:49Z</dcterms:created>
  <dcterms:modified xsi:type="dcterms:W3CDTF">2026-06-15T08:31:49Z</dcterms:modified>
  <dc:title>Hymn : 1171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