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ும் பூமியும் மாறிடினும்
வாக்குமாறாத நல்ல தேவனவர்
காத்திடுவார் தம் கிருபையியென்றும்
கர்த்தனேசு உந்தன் மீட்பரா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ரத்தம் பாய்ந்திடுதே
கன்மலை கிறிஸ்துவின் ஊற்றதுவே
பாவங்கள் நீக்க சாபங்கள் போக்க
தாகங்கள் தீர்த்திட அழைக்கின்ற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மலைமேல் தொங்குகின்றார்
காயங்கள் கண்டிட வந்திடாயோ
ராகங்கள் மாற்றிடும் ஔஷதமே
தாயினும் மேலவர் தயையிதே --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யின் காலம் முடித்திடுமுன் (2)
நொறுங்குண்ட மனதாய் வந்திடுவாய்
பூரணனே உன்னை மாற்றிடவே
புதுமையாம் ஜீவனால் நிறைத்திடுவார் --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ின் மரணசாயலிலே (2)
இணைந்திட இன்றே வந்திடுவாய்
நித்திய அபிஷேகமும் தந்து
நீதியின் பாதை நடத்திடுவார் --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ுகையின் நாள் நெருங்கிடுதே (2)
வாஞ்சையுடன் இன்றே வந்திடாயோ
வானவரின் பாதம் தாழ்ந்திடுவாய்
பாரங்கள் யாவையும் ஏற்றிடுவார் --- கல்வா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2026-07-25T11:45:09Z</dcterms:created>
  <dcterms:modified xsi:type="dcterms:W3CDTF">2026-07-25T11:45:09Z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