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Override PartName="/ppt/slides/slide48.xml" ContentType="application/vnd.openxmlformats-officedocument.presentationml.slide+xml"/>
  <Override PartName="/ppt/notesSlides/notesSlide48.xml" ContentType="application/vnd.openxmlformats-officedocument.presentationml.notesSlide+xml"/>
  <Override PartName="/ppt/slides/slide49.xml" ContentType="application/vnd.openxmlformats-officedocument.presentationml.slide+xml"/>
  <Override PartName="/ppt/notesSlides/notesSlide49.xml" ContentType="application/vnd.openxmlformats-officedocument.presentationml.notesSlide+xml"/>
  <Override PartName="/ppt/slides/slide50.xml" ContentType="application/vnd.openxmlformats-officedocument.presentationml.slide+xml"/>
  <Override PartName="/ppt/notesSlides/notesSlide50.xml" ContentType="application/vnd.openxmlformats-officedocument.presentationml.notesSlide+xml"/>
  <Override PartName="/ppt/slides/slide51.xml" ContentType="application/vnd.openxmlformats-officedocument.presentationml.slide+xml"/>
  <Override PartName="/ppt/notesSlides/notesSlide51.xml" ContentType="application/vnd.openxmlformats-officedocument.presentationml.notesSlide+xml"/>
  <Override PartName="/ppt/slides/slide52.xml" ContentType="application/vnd.openxmlformats-officedocument.presentationml.slide+xml"/>
  <Override PartName="/ppt/notesSlides/notesSlide52.xml" ContentType="application/vnd.openxmlformats-officedocument.presentationml.notesSlide+xml"/>
  <Override PartName="/ppt/slides/slide53.xml" ContentType="application/vnd.openxmlformats-officedocument.presentationml.slide+xml"/>
  <Override PartName="/ppt/notesSlides/notesSlide53.xml" ContentType="application/vnd.openxmlformats-officedocument.presentationml.notesSlide+xml"/>
  <Override PartName="/ppt/slides/slide54.xml" ContentType="application/vnd.openxmlformats-officedocument.presentationml.slide+xml"/>
  <Override PartName="/ppt/notesSlides/notesSlide54.xml" ContentType="application/vnd.openxmlformats-officedocument.presentationml.notesSlide+xml"/>
  <Override PartName="/ppt/slides/slide55.xml" ContentType="application/vnd.openxmlformats-officedocument.presentationml.slide+xml"/>
  <Override PartName="/ppt/notesSlides/notesSlide55.xml" ContentType="application/vnd.openxmlformats-officedocument.presentationml.notesSlide+xml"/>
  <Override PartName="/ppt/slides/slide56.xml" ContentType="application/vnd.openxmlformats-officedocument.presentationml.slide+xml"/>
  <Override PartName="/ppt/notesSlides/notesSlide56.xml" ContentType="application/vnd.openxmlformats-officedocument.presentationml.notesSlide+xml"/>
  <Override PartName="/ppt/slides/slide57.xml" ContentType="application/vnd.openxmlformats-officedocument.presentationml.slide+xml"/>
  <Override PartName="/ppt/notesSlides/notesSlide57.xml" ContentType="application/vnd.openxmlformats-officedocument.presentationml.notesSlide+xml"/>
  <Override PartName="/ppt/slides/slide58.xml" ContentType="application/vnd.openxmlformats-officedocument.presentationml.slide+xml"/>
  <Override PartName="/ppt/notesSlides/notesSlide58.xml" ContentType="application/vnd.openxmlformats-officedocument.presentationml.notesSlide+xml"/>
  <Override PartName="/ppt/slides/slide59.xml" ContentType="application/vnd.openxmlformats-officedocument.presentationml.slide+xml"/>
  <Override PartName="/ppt/notesSlides/notesSlide59.xml" ContentType="application/vnd.openxmlformats-officedocument.presentationml.notesSlide+xml"/>
  <Override PartName="/ppt/slides/slide60.xml" ContentType="application/vnd.openxmlformats-officedocument.presentationml.slide+xml"/>
  <Override PartName="/ppt/notesSlides/notesSlide60.xml" ContentType="application/vnd.openxmlformats-officedocument.presentationml.notesSlide+xml"/>
  <Override PartName="/ppt/slides/slide61.xml" ContentType="application/vnd.openxmlformats-officedocument.presentationml.slide+xml"/>
  <Override PartName="/ppt/notesSlides/notesSlide61.xml" ContentType="application/vnd.openxmlformats-officedocument.presentationml.notesSlide+xml"/>
  <Override PartName="/ppt/slides/slide62.xml" ContentType="application/vnd.openxmlformats-officedocument.presentationml.slide+xml"/>
  <Override PartName="/ppt/notesSlides/notesSlide62.xml" ContentType="application/vnd.openxmlformats-officedocument.presentationml.notesSlide+xml"/>
  <Override PartName="/ppt/slides/slide63.xml" ContentType="application/vnd.openxmlformats-officedocument.presentationml.slide+xml"/>
  <Override PartName="/ppt/notesSlides/notesSlide63.xml" ContentType="application/vnd.openxmlformats-officedocument.presentationml.notesSlide+xml"/>
  <Override PartName="/ppt/slides/slide64.xml" ContentType="application/vnd.openxmlformats-officedocument.presentationml.slide+xml"/>
  <Override PartName="/ppt/notesSlides/notesSlide64.xml" ContentType="application/vnd.openxmlformats-officedocument.presentationml.notesSlide+xml"/>
  <Override PartName="/ppt/slides/slide65.xml" ContentType="application/vnd.openxmlformats-officedocument.presentationml.slide+xml"/>
  <Override PartName="/ppt/notesSlides/notesSlide65.xml" ContentType="application/vnd.openxmlformats-officedocument.presentationml.notesSlide+xml"/>
  <Override PartName="/ppt/slides/slide66.xml" ContentType="application/vnd.openxmlformats-officedocument.presentationml.slide+xml"/>
  <Override PartName="/ppt/notesSlides/notesSlide66.xml" ContentType="application/vnd.openxmlformats-officedocument.presentationml.notesSlide+xml"/>
  <Override PartName="/ppt/slides/slide67.xml" ContentType="application/vnd.openxmlformats-officedocument.presentationml.slide+xml"/>
  <Override PartName="/ppt/notesSlides/notesSlide67.xml" ContentType="application/vnd.openxmlformats-officedocument.presentationml.notesSlide+xml"/>
  <Override PartName="/ppt/slides/slide68.xml" ContentType="application/vnd.openxmlformats-officedocument.presentationml.slide+xml"/>
  <Override PartName="/ppt/notesSlides/notesSlide68.xml" ContentType="application/vnd.openxmlformats-officedocument.presentationml.notesSlide+xml"/>
  <Override PartName="/ppt/slides/slide69.xml" ContentType="application/vnd.openxmlformats-officedocument.presentationml.slide+xml"/>
  <Override PartName="/ppt/notesSlides/notesSlide69.xml" ContentType="application/vnd.openxmlformats-officedocument.presentationml.notesSlide+xml"/>
  <Override PartName="/ppt/slides/slide70.xml" ContentType="application/vnd.openxmlformats-officedocument.presentationml.slide+xml"/>
  <Override PartName="/ppt/notesSlides/notesSlide70.xml" ContentType="application/vnd.openxmlformats-officedocument.presentationml.notesSlide+xml"/>
  <Override PartName="/ppt/slides/slide71.xml" ContentType="application/vnd.openxmlformats-officedocument.presentationml.slide+xml"/>
  <Override PartName="/ppt/notesSlides/notesSlide71.xml" ContentType="application/vnd.openxmlformats-officedocument.presentationml.notesSlide+xml"/>
  <Override PartName="/ppt/slides/slide72.xml" ContentType="application/vnd.openxmlformats-officedocument.presentationml.slide+xml"/>
  <Override PartName="/ppt/notesSlides/notesSlide72.xml" ContentType="application/vnd.openxmlformats-officedocument.presentationml.notesSlide+xml"/>
  <Override PartName="/ppt/slides/slide73.xml" ContentType="application/vnd.openxmlformats-officedocument.presentationml.slide+xml"/>
  <Override PartName="/ppt/notesSlides/notesSlide73.xml" ContentType="application/vnd.openxmlformats-officedocument.presentationml.notesSlide+xml"/>
  <Override PartName="/ppt/slides/slide74.xml" ContentType="application/vnd.openxmlformats-officedocument.presentationml.slide+xml"/>
  <Override PartName="/ppt/notesSlides/notesSlide74.xml" ContentType="application/vnd.openxmlformats-officedocument.presentationml.notesSlide+xml"/>
  <Override PartName="/ppt/slides/slide75.xml" ContentType="application/vnd.openxmlformats-officedocument.presentationml.slide+xml"/>
  <Override PartName="/ppt/notesSlides/notesSlide75.xml" ContentType="application/vnd.openxmlformats-officedocument.presentationml.notesSlide+xml"/>
  <Override PartName="/ppt/slides/slide76.xml" ContentType="application/vnd.openxmlformats-officedocument.presentationml.slide+xml"/>
  <Override PartName="/ppt/notesSlides/notesSlide76.xml" ContentType="application/vnd.openxmlformats-officedocument.presentationml.notesSlide+xml"/>
  <Override PartName="/ppt/slides/slide77.xml" ContentType="application/vnd.openxmlformats-officedocument.presentationml.slide+xml"/>
  <Override PartName="/ppt/notesSlides/notesSlide77.xml" ContentType="application/vnd.openxmlformats-officedocument.presentationml.notesSlide+xml"/>
  <Override PartName="/ppt/slides/slide78.xml" ContentType="application/vnd.openxmlformats-officedocument.presentationml.slide+xml"/>
  <Override PartName="/ppt/notesSlides/notesSlide78.xml" ContentType="application/vnd.openxmlformats-officedocument.presentationml.notesSlide+xml"/>
  <Override PartName="/ppt/slides/slide79.xml" ContentType="application/vnd.openxmlformats-officedocument.presentationml.slide+xml"/>
  <Override PartName="/ppt/notesSlides/notesSlide79.xml" ContentType="application/vnd.openxmlformats-officedocument.presentationml.notesSlide+xml"/>
  <Override PartName="/ppt/slides/slide80.xml" ContentType="application/vnd.openxmlformats-officedocument.presentationml.slide+xml"/>
  <Override PartName="/ppt/notesSlides/notesSlide80.xml" ContentType="application/vnd.openxmlformats-officedocument.presentationml.notesSlide+xml"/>
  <Override PartName="/ppt/slides/slide81.xml" ContentType="application/vnd.openxmlformats-officedocument.presentationml.slide+xml"/>
  <Override PartName="/ppt/notesSlides/notesSlide81.xml" ContentType="application/vnd.openxmlformats-officedocument.presentationml.notesSlide+xml"/>
  <Override PartName="/ppt/slides/slide82.xml" ContentType="application/vnd.openxmlformats-officedocument.presentationml.slide+xml"/>
  <Override PartName="/ppt/notesSlides/notesSlide82.xml" ContentType="application/vnd.openxmlformats-officedocument.presentationml.notesSlide+xml"/>
  <Override PartName="/ppt/slides/slide83.xml" ContentType="application/vnd.openxmlformats-officedocument.presentationml.slide+xml"/>
  <Override PartName="/ppt/notesSlides/notesSlide83.xml" ContentType="application/vnd.openxmlformats-officedocument.presentationml.notesSlide+xml"/>
  <Override PartName="/ppt/slides/slide84.xml" ContentType="application/vnd.openxmlformats-officedocument.presentationml.slide+xml"/>
  <Override PartName="/ppt/notesSlides/notesSlide84.xml" ContentType="application/vnd.openxmlformats-officedocument.presentationml.notesSlide+xml"/>
  <Override PartName="/ppt/slides/slide85.xml" ContentType="application/vnd.openxmlformats-officedocument.presentationml.slide+xml"/>
  <Override PartName="/ppt/notesSlides/notesSlide85.xml" ContentType="application/vnd.openxmlformats-officedocument.presentationml.notesSlide+xml"/>
  <Override PartName="/ppt/slides/slide86.xml" ContentType="application/vnd.openxmlformats-officedocument.presentationml.slide+xml"/>
  <Override PartName="/ppt/notesSlides/notesSlide86.xml" ContentType="application/vnd.openxmlformats-officedocument.presentationml.notesSlide+xml"/>
  <Override PartName="/ppt/slides/slide87.xml" ContentType="application/vnd.openxmlformats-officedocument.presentationml.slide+xml"/>
  <Override PartName="/ppt/notesSlides/notesSlide87.xml" ContentType="application/vnd.openxmlformats-officedocument.presentationml.notesSlide+xml"/>
  <Override PartName="/ppt/slides/slide88.xml" ContentType="application/vnd.openxmlformats-officedocument.presentationml.slide+xml"/>
  <Override PartName="/ppt/notesSlides/notesSlide88.xml" ContentType="application/vnd.openxmlformats-officedocument.presentationml.notesSlide+xml"/>
  <Override PartName="/ppt/slides/slide89.xml" ContentType="application/vnd.openxmlformats-officedocument.presentationml.slide+xml"/>
  <Override PartName="/ppt/notesSlides/notesSlide89.xml" ContentType="application/vnd.openxmlformats-officedocument.presentationml.notesSlide+xml"/>
  <Override PartName="/ppt/slides/slide90.xml" ContentType="application/vnd.openxmlformats-officedocument.presentationml.slide+xml"/>
  <Override PartName="/ppt/notesSlides/notesSlide90.xml" ContentType="application/vnd.openxmlformats-officedocument.presentationml.notesSlide+xml"/>
  <Override PartName="/ppt/slides/slide91.xml" ContentType="application/vnd.openxmlformats-officedocument.presentationml.slide+xml"/>
  <Override PartName="/ppt/notesSlides/notesSlide91.xml" ContentType="application/vnd.openxmlformats-officedocument.presentationml.notesSlide+xml"/>
  <Override PartName="/ppt/slides/slide92.xml" ContentType="application/vnd.openxmlformats-officedocument.presentationml.slide+xml"/>
  <Override PartName="/ppt/notesSlides/notesSlide92.xml" ContentType="application/vnd.openxmlformats-officedocument.presentationml.notesSlide+xml"/>
  <Override PartName="/ppt/slides/slide93.xml" ContentType="application/vnd.openxmlformats-officedocument.presentationml.slide+xml"/>
  <Override PartName="/ppt/notesSlides/notesSlide93.xml" ContentType="application/vnd.openxmlformats-officedocument.presentationml.notesSlide+xml"/>
  <Override PartName="/ppt/slides/slide94.xml" ContentType="application/vnd.openxmlformats-officedocument.presentationml.slide+xml"/>
  <Override PartName="/ppt/notesSlides/notesSlide94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  <p:sldId id="307" r:id="rId54"/>
    <p:sldId id="308" r:id="rId55"/>
    <p:sldId id="309" r:id="rId56"/>
    <p:sldId id="310" r:id="rId57"/>
    <p:sldId id="311" r:id="rId58"/>
    <p:sldId id="312" r:id="rId59"/>
    <p:sldId id="313" r:id="rId60"/>
    <p:sldId id="314" r:id="rId61"/>
    <p:sldId id="315" r:id="rId62"/>
    <p:sldId id="316" r:id="rId63"/>
    <p:sldId id="317" r:id="rId64"/>
    <p:sldId id="318" r:id="rId65"/>
    <p:sldId id="319" r:id="rId66"/>
    <p:sldId id="320" r:id="rId67"/>
    <p:sldId id="321" r:id="rId68"/>
    <p:sldId id="322" r:id="rId69"/>
    <p:sldId id="323" r:id="rId70"/>
    <p:sldId id="324" r:id="rId71"/>
    <p:sldId id="325" r:id="rId72"/>
    <p:sldId id="326" r:id="rId73"/>
    <p:sldId id="327" r:id="rId74"/>
    <p:sldId id="328" r:id="rId75"/>
    <p:sldId id="329" r:id="rId76"/>
    <p:sldId id="330" r:id="rId77"/>
    <p:sldId id="331" r:id="rId78"/>
    <p:sldId id="332" r:id="rId79"/>
    <p:sldId id="333" r:id="rId80"/>
    <p:sldId id="334" r:id="rId81"/>
    <p:sldId id="335" r:id="rId82"/>
    <p:sldId id="336" r:id="rId83"/>
    <p:sldId id="337" r:id="rId84"/>
    <p:sldId id="338" r:id="rId85"/>
    <p:sldId id="339" r:id="rId86"/>
    <p:sldId id="340" r:id="rId87"/>
    <p:sldId id="341" r:id="rId88"/>
    <p:sldId id="342" r:id="rId89"/>
    <p:sldId id="343" r:id="rId90"/>
    <p:sldId id="344" r:id="rId91"/>
    <p:sldId id="345" r:id="rId92"/>
    <p:sldId id="346" r:id="rId93"/>
    <p:sldId id="347" r:id="rId94"/>
    <p:sldId id="348" r:id="rId95"/>
    <p:sldId id="349" r:id="rId96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slide" Target="slides/slide50.xml"/>
  <Relationship Id="rId53" Type="http://schemas.openxmlformats.org/officeDocument/2006/relationships/slide" Target="slides/slide51.xml"/>
  <Relationship Id="rId54" Type="http://schemas.openxmlformats.org/officeDocument/2006/relationships/slide" Target="slides/slide52.xml"/>
  <Relationship Id="rId55" Type="http://schemas.openxmlformats.org/officeDocument/2006/relationships/slide" Target="slides/slide53.xml"/>
  <Relationship Id="rId56" Type="http://schemas.openxmlformats.org/officeDocument/2006/relationships/slide" Target="slides/slide54.xml"/>
  <Relationship Id="rId57" Type="http://schemas.openxmlformats.org/officeDocument/2006/relationships/slide" Target="slides/slide55.xml"/>
  <Relationship Id="rId58" Type="http://schemas.openxmlformats.org/officeDocument/2006/relationships/slide" Target="slides/slide56.xml"/>
  <Relationship Id="rId59" Type="http://schemas.openxmlformats.org/officeDocument/2006/relationships/slide" Target="slides/slide57.xml"/>
  <Relationship Id="rId60" Type="http://schemas.openxmlformats.org/officeDocument/2006/relationships/slide" Target="slides/slide58.xml"/>
  <Relationship Id="rId61" Type="http://schemas.openxmlformats.org/officeDocument/2006/relationships/slide" Target="slides/slide59.xml"/>
  <Relationship Id="rId62" Type="http://schemas.openxmlformats.org/officeDocument/2006/relationships/slide" Target="slides/slide60.xml"/>
  <Relationship Id="rId63" Type="http://schemas.openxmlformats.org/officeDocument/2006/relationships/slide" Target="slides/slide61.xml"/>
  <Relationship Id="rId64" Type="http://schemas.openxmlformats.org/officeDocument/2006/relationships/slide" Target="slides/slide62.xml"/>
  <Relationship Id="rId65" Type="http://schemas.openxmlformats.org/officeDocument/2006/relationships/slide" Target="slides/slide63.xml"/>
  <Relationship Id="rId66" Type="http://schemas.openxmlformats.org/officeDocument/2006/relationships/slide" Target="slides/slide64.xml"/>
  <Relationship Id="rId67" Type="http://schemas.openxmlformats.org/officeDocument/2006/relationships/slide" Target="slides/slide65.xml"/>
  <Relationship Id="rId68" Type="http://schemas.openxmlformats.org/officeDocument/2006/relationships/slide" Target="slides/slide66.xml"/>
  <Relationship Id="rId69" Type="http://schemas.openxmlformats.org/officeDocument/2006/relationships/slide" Target="slides/slide67.xml"/>
  <Relationship Id="rId70" Type="http://schemas.openxmlformats.org/officeDocument/2006/relationships/slide" Target="slides/slide68.xml"/>
  <Relationship Id="rId71" Type="http://schemas.openxmlformats.org/officeDocument/2006/relationships/slide" Target="slides/slide69.xml"/>
  <Relationship Id="rId72" Type="http://schemas.openxmlformats.org/officeDocument/2006/relationships/slide" Target="slides/slide70.xml"/>
  <Relationship Id="rId73" Type="http://schemas.openxmlformats.org/officeDocument/2006/relationships/slide" Target="slides/slide71.xml"/>
  <Relationship Id="rId74" Type="http://schemas.openxmlformats.org/officeDocument/2006/relationships/slide" Target="slides/slide72.xml"/>
  <Relationship Id="rId75" Type="http://schemas.openxmlformats.org/officeDocument/2006/relationships/slide" Target="slides/slide73.xml"/>
  <Relationship Id="rId76" Type="http://schemas.openxmlformats.org/officeDocument/2006/relationships/slide" Target="slides/slide74.xml"/>
  <Relationship Id="rId77" Type="http://schemas.openxmlformats.org/officeDocument/2006/relationships/slide" Target="slides/slide75.xml"/>
  <Relationship Id="rId78" Type="http://schemas.openxmlformats.org/officeDocument/2006/relationships/slide" Target="slides/slide76.xml"/>
  <Relationship Id="rId79" Type="http://schemas.openxmlformats.org/officeDocument/2006/relationships/slide" Target="slides/slide77.xml"/>
  <Relationship Id="rId80" Type="http://schemas.openxmlformats.org/officeDocument/2006/relationships/slide" Target="slides/slide78.xml"/>
  <Relationship Id="rId81" Type="http://schemas.openxmlformats.org/officeDocument/2006/relationships/slide" Target="slides/slide79.xml"/>
  <Relationship Id="rId82" Type="http://schemas.openxmlformats.org/officeDocument/2006/relationships/slide" Target="slides/slide80.xml"/>
  <Relationship Id="rId83" Type="http://schemas.openxmlformats.org/officeDocument/2006/relationships/slide" Target="slides/slide81.xml"/>
  <Relationship Id="rId84" Type="http://schemas.openxmlformats.org/officeDocument/2006/relationships/slide" Target="slides/slide82.xml"/>
  <Relationship Id="rId85" Type="http://schemas.openxmlformats.org/officeDocument/2006/relationships/slide" Target="slides/slide83.xml"/>
  <Relationship Id="rId86" Type="http://schemas.openxmlformats.org/officeDocument/2006/relationships/slide" Target="slides/slide84.xml"/>
  <Relationship Id="rId87" Type="http://schemas.openxmlformats.org/officeDocument/2006/relationships/slide" Target="slides/slide85.xml"/>
  <Relationship Id="rId88" Type="http://schemas.openxmlformats.org/officeDocument/2006/relationships/slide" Target="slides/slide86.xml"/>
  <Relationship Id="rId89" Type="http://schemas.openxmlformats.org/officeDocument/2006/relationships/slide" Target="slides/slide87.xml"/>
  <Relationship Id="rId90" Type="http://schemas.openxmlformats.org/officeDocument/2006/relationships/slide" Target="slides/slide88.xml"/>
  <Relationship Id="rId91" Type="http://schemas.openxmlformats.org/officeDocument/2006/relationships/slide" Target="slides/slide89.xml"/>
  <Relationship Id="rId92" Type="http://schemas.openxmlformats.org/officeDocument/2006/relationships/slide" Target="slides/slide90.xml"/>
  <Relationship Id="rId93" Type="http://schemas.openxmlformats.org/officeDocument/2006/relationships/slide" Target="slides/slide91.xml"/>
  <Relationship Id="rId94" Type="http://schemas.openxmlformats.org/officeDocument/2006/relationships/slide" Target="slides/slide92.xml"/>
  <Relationship Id="rId95" Type="http://schemas.openxmlformats.org/officeDocument/2006/relationships/slide" Target="slides/slide93.xml"/>
  <Relationship Id="rId96" Type="http://schemas.openxmlformats.org/officeDocument/2006/relationships/slide" Target="slides/slide94.xml"/>
  <Relationship Id="rId97" Type="http://schemas.openxmlformats.org/officeDocument/2006/relationships/presProps" Target="presProps.xml"/>
  <Relationship Id="rId98" Type="http://schemas.openxmlformats.org/officeDocument/2006/relationships/viewProps" Target="viewProps.xml"/>
  <Relationship Id="rId99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அவனை எடுத்து, அவன் தாயினிடத்தில் கொண்டுபோனபோது, அவன் மத்தியானமட்டும் அவள் மடியில் இருந்து செத்துப்போனான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அப்பொழுது அவள் ஏறிப்போய், அவனை தேவனுடைய மனுஷன் கட்டிலின்மேல் வைத்து, அவன் வைக்கப்பட்ட அறையின் கதவைப் பூட்டிக் கொண்டுபோய்,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அப்பொழுது அவள் ஏறிப்போய், அவனை தேவனுடைய மனுஷன் கட்டிலின்மேல் வைத்து, அவன் வைக்கப்பட்ட அறையின் கதவைப் பூட்டிக் கொண்டுபோய்,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தன் புருஷனிடத்தில் ஆள் அனுப்பி: நான் சீக்கிரமாய் தேவனுடைய மனுஷன் இருக்கும் இடமட்டும் போய்வரும்படிக்கு; வேலைக்காரரில் ஒருவனையும் ஒரு கழுதையையும் எனக்கு அனுப்பவேண்டும் என்று சொல்லச்சொன்னாள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தன் புருஷனிடத்தில் ஆள் அனுப்பி: நான் சீக்கிரமாய் தேவனுடைய மனுஷன் இருக்கும் இடமட்டும் போய்வரும்படிக்கு; வேலைக்காரரில் ஒருவனையும் ஒரு கழுதையையும் எனக்கு அனுப்பவேண்டும் என்று சொல்லச்சொன்னாள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அப்பொழுது அவன்: இது அமாவாசியும் அல்ல, ஓய்வுநாளும் அல்லவே; நீ இன்றைக்கு அவரிடத்துக்குப் போகவேண்டியது என்ன என்று கேட்கச்சொன்னான். அதற்கு அவள்: எல்லாம் சரிதான், நான் போக வேண்டியிருக்கிறது என்று சொல்லியனுப்பி,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அப்பொழுது அவன்: இது அமாவாசியும் அல்ல, ஓய்வுநாளும் அல்லவே; நீ இன்றைக்கு அவரிடத்துக்குப் போகவேண்டியது என்ன என்று கேட்கச்சொன்னான். அதற்கு அவள்: எல்லாம் சரிதான், நான் போக வேண்டியிருக்கிறது என்று சொல்லியனுப்பி,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கழுதையின்மேல் சேணம்வைத்து ஏறி, தன் வேலைக்காரனை நோக்கி: இதை ஓட்டிக்கொண்டுபோ; நான் உனக்குச் சொன்னால் ஒழிய போகிற வழியில் எங்கும் ஓட்டத்தை நிறுத்தாதே என்று சொல்லிப் புறப்பட்டு,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கழுதையின்மேல் சேணம்வைத்து ஏறி, தன் வேலைக்காரனை நோக்கி: இதை ஓட்டிக்கொண்டுபோ; நான் உனக்குச் சொன்னால் ஒழிய போகிற வழியில் எங்கும் ஓட்டத்தை நிறுத்தாதே என்று சொல்லிப் புறப்பட்டு,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கர்மேல் பர்வதத்திலிருக்கிற தேவனுடைய மனுஷனிடத்திற்குப் போனாள்; தேவனுடைய மனுஷன் தூரத்திலே அவளை வரக்கண்டு, தன் வேலைக்காரனாகிய கேயாசியைப் பார்த்து: அதோ சூனேமியாள் வருகிறாள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அப்பொழுது அவன்: ஒரு பிராண உற்பத்திகாலத்திட்டத்திலே ஒரு குமாரனை அணைத்துக் கொண்டிருப்பாய் என்றான். அதற்கு அவள்: ஏது? தேவனுடைய மனுஷனாகிய என் ஆண்டவனே, உமது அடியாளுக்கு அபத்தம் சொல்லவேண்டாம் என்றாள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கர்மேல் பர்வதத்திலிருக்கிற தேவனுடைய மனுஷனிடத்திற்குப் போனாள்; தேவனுடைய மனுஷன் தூரத்திலே அவளை வரக்கண்டு, தன் வேலைக்காரனாகிய கேயாசியைப் பார்த்து: அதோ சூனேமியாள் வருகிறாள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நீ அவளுக்கு எதிர்கொண்டு ஓடி, நீ சுகமாயிருக்கிறாயா? உன் புருஷன் சுகமாயிருக்கிறானா? அந்தப் பிள்ளை சுகமாயிருக்கிறதா என்று அவளிடத்தில் கேள் என்றான். அவள்: சுகந்தான் என்று சொல்லி,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நீ அவளுக்கு எதிர்கொண்டு ஓடி, நீ சுகமாயிருக்கிறாயா? உன் புருஷன் சுகமாயிருக்கிறானா? அந்தப் பிள்ளை சுகமாயிருக்கிறதா என்று அவளிடத்தில் கேள் என்றான். அவள்: சுகந்தான் என்று சொல்லி,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பர்வதத்திலிருக்கிற தேவனுடைய மனுஷனிடத்தில் வந்து, அவன் காலைப் பிடித்துக்கொண்டாள்; அப்பொழுது கேயாசி அவளை விலக்கிவிட வந்தான்; தேவனுடைய மனுஷன்: அவளைத் தடுக்காதே; அவள் ஆத்துமா துக்கமாயிருக்கிறது; கர்த்தர் அதை எனக்கு அறிவியாமல் மறைத்து வைத்தார் என்றான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பர்வதத்திலிருக்கிற தேவனுடைய மனுஷனிடத்தில் வந்து, அவன் காலைப் பிடித்துக்கொண்டாள்; அப்பொழுது கேயாசி அவளை விலக்கிவிட வந்தான்; தேவனுடைய மனுஷன்: அவளைத் தடுக்காதே; அவள் ஆத்துமா துக்கமாயிருக்கிறது; கர்த்தர் அதை எனக்கு அறிவியாமல் மறைத்து வைத்தார் என்றான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பர்வதத்திலிருக்கிற தேவனுடைய மனுஷனிடத்தில் வந்து, அவன் காலைப் பிடித்துக்கொண்டாள்; அப்பொழுது கேயாசி அவளை விலக்கிவிட வந்தான்; தேவனுடைய மனுஷன்: அவளைத் தடுக்காதே; அவள் ஆத்துமா துக்கமாயிருக்கிறது; கர்த்தர் அதை எனக்கு அறிவியாமல் மறைத்து வைத்தார் என்றான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அப்பொழுது அவள், நான் என் ஆண்டவனிடத்தில் ஒரு குமாரனை வேண்டும் என்று கேட்டதுண்டா? எனக்கு அபத்தம் சொல்லவேண்டாம் என்று நான் சொல்லவில்லையா என்றாள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அப்பொழுது அவன் கேயாசியைப் பார்த்து: நீ உன் இடையைக் கட்டிக்கொண்டு, என் தடியை உன் கையில் பிடித்துக்கொண்டு, வழியில் ஒருவனைச் சந்தித்தாலும் அவனை வினவாமலும், உன்னை ஒருவன் வினவினாலும் அவனுக்கு மறுமொழி சொல்லாமலும் போய்; என் தடியை அந்தப் பிள்ளையின் முகத்தின்மேல் வை என்றான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அப்பொழுது அவன் கேயாசியைப் பார்த்து: நீ உன் இடையைக் கட்டிக்கொண்டு, என் தடியை உன் கையில் பிடித்துக்கொண்டு, வழியில் ஒருவனைச் சந்தித்தாலும் அவனை வினவாமலும், உன்னை ஒருவன் வினவினாலும் அவனுக்கு மறுமொழி சொல்லாமலும் போய்; என் தடியை அந்தப் பிள்ளையின் முகத்தின்மேல் வை என்றான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அப்பொழுது அவன் கேயாசியைப் பார்த்து: நீ உன் இடையைக் கட்டிக்கொண்டு, என் தடியை உன் கையில் பிடித்துக்கொண்டு, வழியில் ஒருவனைச் சந்தித்தாலும் அவனை வினவாமலும், உன்னை ஒருவன் வினவினாலும் அவனுக்கு மறுமொழி சொல்லாமலும் போய்; என் தடியை அந்தப் பிள்ளையின் முகத்தின்மேல் வை என்றான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அப்பொழுது அவன்: ஒரு பிராண உற்பத்திகாலத்திட்டத்திலே ஒரு குமாரனை அணைத்துக் கொண்டிருப்பாய் என்றான். அதற்கு அவள்: ஏது? தேவனுடைய மனுஷனாகிய என் ஆண்டவனே, உமது அடியாளுக்கு அபத்தம் சொல்லவேண்டாம் என்றாள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பிள்ளையின் தாயோ: நான் உம்மை விடுகிறதில்லை என்று கர்த்தரின் ஜீவனையும் உம்முடைய ஜீவனையும் கொண்டு சொல்லுகிறேன் என்றாள்; அப்பொழுது அவன் எழுந்திருந்து அவள் பின்னே போனான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பிள்ளையின் தாயோ: நான் உம்மை விடுகிறதில்லை என்று கர்த்தரின் ஜீவனையும் உம்முடைய ஜீவனையும் கொண்டு சொல்லுகிறேன் என்றாள்; அப்பொழுது அவன் எழுந்திருந்து அவள் பின்னே போனான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கேயாசி அவர்களுக்கு முன்னே போய், அந்தத் தடியைப் பிள்ளையின் முகத்தின்மேல் வைத்தான்; ஆனாலும் சத்தமும் இல்லை, உணர்ச்சியும் இல்லை; ஆகையால் அவன் திரும்பி அவனுக்கு எதிர்கொண்டுவந்து: பிள்ளை விழிக்கவில்லை என்று அவனுக்கு அறிவித்தான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கேயாசி அவர்களுக்கு முன்னே போய், அந்தத் தடியைப் பிள்ளையின் முகத்தின்மேல் வைத்தான்; ஆனாலும் சத்தமும் இல்லை, உணர்ச்சியும் இல்லை; ஆகையால் அவன் திரும்பி அவனுக்கு எதிர்கொண்டுவந்து: பிள்ளை விழிக்கவில்லை என்று அவனுக்கு அறிவித்தான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கேயாசி அவர்களுக்கு முன்னே போய், அந்தத் தடியைப் பிள்ளையின் முகத்தின்மேல் வைத்தான்; ஆனாலும் சத்தமும் இல்லை, உணர்ச்சியும் இல்லை; ஆகையால் அவன் திரும்பி அவனுக்கு எதிர்கொண்டுவந்து: பிள்ளை விழிக்கவில்லை என்று அவனுக்கு அறிவித்தான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எலிசா வீட்டிற்குள் வந்தபோது, இதோ, அந்தப் பிள்ளை அவன் கட்டிலின்மேல் செத்துக்கிடந்தான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உள்ளே போய்த் தங்கள் இருவருக்கும் பின்னாக அவன் கதவைப் பூட்டி, கர்த்தரை நோக்கி வேண்டுதல் செய்து,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கிட்டேபோய், தன் வாய் பிள்ளையின் வாயின்மேலும், தன் கண்கள் அவன் கண்களின்மேலும், தன் உள்ளங்கைகள் அவன் உள்ளங்கைகளின்மேலும் படும்படியாக அவன்மேல் குப்புறப் படுத்துக் கொண்டான்; அப்பொழுது பிள்ளையின் உடல் அனல் கொண்டது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கிட்டேபோய், தன் வாய் பிள்ளையின் வாயின்மேலும், தன் கண்கள் அவன் கண்களின்மேலும், தன் உள்ளங்கைகள் அவன் உள்ளங்கைகளின்மேலும் படும்படியாக அவன்மேல் குப்புறப் படுத்துக் கொண்டான்; அப்பொழுது பிள்ளையின் உடல் அனல் கொண்டது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கிட்டேபோய், தன் வாய் பிள்ளையின் வாயின்மேலும், தன் கண்கள் அவன் கண்களின்மேலும், தன் உள்ளங்கைகள் அவன் உள்ளங்கைகளின்மேலும் படும்படியாக அவன்மேல் குப்புறப் படுத்துக் கொண்டான்; அப்பொழுது பிள்ளையின் உடல் அனல் கொண்டது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அந்த ஸ்திரீ கர்ப்பந்தரித்து, எலிசா தன்னோடே சொன்னபடி, ஒரு உற்பத்திகாலத்திட்டத்தில் ஒரு குமாரனை பெற்றாள்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அவன் எழுந்து, அறைவீட்டில் இங்கும் அங்கும் உலாவி, திரும்பக் கிட்டப் போய் அவன்மேல் குப்புறப்படுத்தான்; அப்பொழுது அந்தப் பிள்ளை ஏழுதரம் தும்மித் தன் கண்களைத் திறந்தான்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அவன் எழுந்து, அறைவீட்டில் இங்கும் அங்கும் உலாவி, திரும்பக் கிட்டப் போய் அவன்மேல் குப்புறப்படுத்தான்; அப்பொழுது அந்தப் பிள்ளை ஏழுதரம் தும்மித் தன் கண்களைத் திறந்தான்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அப்பொழுது அவன்: கேயாசியைக் கூப்பிட்டு, அந்தச் சூனேமியாளை அழைத்துக்கொண்டுவா என்றான்; அவளை அழைத்துக்கொண்டு வந்தான்; அவள் அவனிடத்தில் வந்தபோது ; அவன், உன் குமாரனை எடுத்துக்கொண்டு போ என்றான்.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அப்பொழுது அவன்: கேயாசியைக் கூப்பிட்டு, அந்தச் சூனேமியாளை அழைத்துக்கொண்டுவா என்றான்; அவளை அழைத்துக்கொண்டு வந்தான்; அவள் அவனிடத்தில் வந்தபோது ; அவன், உன் குமாரனை எடுத்துக்கொண்டு போ என்றான்.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7. அப்பொழுது அவள் உள்ளே போய், அவன் பாதத்திலே விழுந்து, தரைமட்டும் பணிந்து, தன் குமாரனை எடுத்துக் கொண்டு வெளியே போனாள்.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7. அப்பொழுது அவள் உள்ளே போய், அவன் பாதத்திலே விழுந்து, தரைமட்டும் பணிந்து, தன் குமாரனை எடுத்துக் கொண்டு வெளியே போனாள்.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8. எலிசா கில்காலுக்குத் திரும்பிப் போய் இருக்கையில், தேசத்திலே பஞ்சம் உண்டாயிற்று; தீர்க்கதரிசிகளின் புத்திரர், அவனுக்கு முன்பாக உட்கார்ந்திருந்தார்கள்; அவன் தன் வேலைக்காரனை நோக்கி: நீ பெரிய பானையை அடுப்பிலே வைத்துத் தீர்க்கதரிசிகளின் புத்திரருக்குக் கூழ்காய்ச்சு என்றான்.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8. எலிசா கில்காலுக்குத் திரும்பிப் போய் இருக்கையில், தேசத்திலே பஞ்சம் உண்டாயிற்று; தீர்க்கதரிசிகளின் புத்திரர், அவனுக்கு முன்பாக உட்கார்ந்திருந்தார்கள்; அவன் தன் வேலைக்காரனை நோக்கி: நீ பெரிய பானையை அடுப்பிலே வைத்துத் தீர்க்கதரிசிகளின் புத்திரருக்குக் கூழ்காய்ச்சு என்றான்.]]></a:t>
            </a:r>
          </a:p>
        </p:txBody>
      </p:sp>
    </p:spTree>
  </p:cSld>
</p:notes>
</file>

<file path=ppt/notesSlides/notesSlide4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8. எலிசா கில்காலுக்குத் திரும்பிப் போய் இருக்கையில், தேசத்திலே பஞ்சம் உண்டாயிற்று; தீர்க்கதரிசிகளின் புத்திரர், அவனுக்கு முன்பாக உட்கார்ந்திருந்தார்கள்; அவன் தன் வேலைக்காரனை நோக்கி: நீ பெரிய பானையை அடுப்பிலே வைத்துத் தீர்க்கதரிசிகளின் புத்திரருக்குக் கூழ்காய்ச்சு என்றான்.]]></a:t>
            </a:r>
          </a:p>
        </p:txBody>
      </p:sp>
    </p:spTree>
  </p:cSld>
</p:notes>
</file>

<file path=ppt/notesSlides/notesSlide4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9. ஒருவன் கீரைகளைப் பறிக்க வெளியிலே போய், ஒரு பேய்க்கொம்மட்டிக் கொடியைக் கண்டு, அதன் காய்களை மடி நிறைய அறுத்துவந்து, அவைகளை அரிந்து கூழ்ப்பானையிலே போட்டான்; அது இன்னதென்று அவர்களுக்குத் தெரியாதிருந்தது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அந்த ஸ்திரீ கர்ப்பந்தரித்து, எலிசா தன்னோடே சொன்னபடி, ஒரு உற்பத்திகாலத்திட்டத்தில் ஒரு குமாரனை பெற்றாள்.]]></a:t>
            </a:r>
          </a:p>
        </p:txBody>
      </p:sp>
    </p:spTree>
  </p:cSld>
</p:notes>
</file>

<file path=ppt/notesSlides/notesSlide5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9. ஒருவன் கீரைகளைப் பறிக்க வெளியிலே போய், ஒரு பேய்க்கொம்மட்டிக் கொடியைக் கண்டு, அதன் காய்களை மடி நிறைய அறுத்துவந்து, அவைகளை அரிந்து கூழ்ப்பானையிலே போட்டான்; அது இன்னதென்று அவர்களுக்குத் தெரியாதிருந்தது.]]></a:t>
            </a:r>
          </a:p>
        </p:txBody>
      </p:sp>
    </p:spTree>
  </p:cSld>
</p:notes>
</file>

<file path=ppt/notesSlides/notesSlide5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0. சாப்பிட அதை ஜனங்களுக்கு வார்த்தார்கள்; அவர்கள் அந்தக் கூழில் எடுத்துச் சாப்பிடுகிறபோது, அதைச் சாப்பிடக் கூடாமல்; தேவனுடைய மனுஷனே, பானையில் சாவு இருக்கிறது என்று சத்தமிட்டார்கள்.]]></a:t>
            </a:r>
          </a:p>
        </p:txBody>
      </p:sp>
    </p:spTree>
  </p:cSld>
</p:notes>
</file>

<file path=ppt/notesSlides/notesSlide5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0. சாப்பிட அதை ஜனங்களுக்கு வார்த்தார்கள்; அவர்கள் அந்தக் கூழில் எடுத்துச் சாப்பிடுகிறபோது, அதைச் சாப்பிடக் கூடாமல்; தேவனுடைய மனுஷனே, பானையில் சாவு இருக்கிறது என்று சத்தமிட்டார்கள்.]]></a:t>
            </a:r>
          </a:p>
        </p:txBody>
      </p:sp>
    </p:spTree>
  </p:cSld>
</p:notes>
</file>

<file path=ppt/notesSlides/notesSlide5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0. சாப்பிட அதை ஜனங்களுக்கு வார்த்தார்கள்; அவர்கள் அந்தக் கூழில் எடுத்துச் சாப்பிடுகிறபோது, அதைச் சாப்பிடக் கூடாமல்; தேவனுடைய மனுஷனே, பானையில் சாவு இருக்கிறது என்று சத்தமிட்டார்கள்.]]></a:t>
            </a:r>
          </a:p>
        </p:txBody>
      </p:sp>
    </p:spTree>
  </p:cSld>
</p:notes>
</file>

<file path=ppt/notesSlides/notesSlide5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1. அப்பொழுது அவன், மாவைக் கொண்டுவரச்சொல்லி, அதைப் பானையிலே போட்டு, ஜனங்கள் சாப்பிடும்படி அவர்களுக்கு வார் என்றான்; அப்புறம் பானையிலே தோஷம் இல்லாமற் போயிற்று.]]></a:t>
            </a:r>
          </a:p>
        </p:txBody>
      </p:sp>
    </p:spTree>
  </p:cSld>
</p:notes>
</file>

<file path=ppt/notesSlides/notesSlide5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1. அப்பொழுது அவன், மாவைக் கொண்டுவரச்சொல்லி, அதைப் பானையிலே போட்டு, ஜனங்கள் சாப்பிடும்படி அவர்களுக்கு வார் என்றான்; அப்புறம் பானையிலே தோஷம் இல்லாமற் போயிற்று.]]></a:t>
            </a:r>
          </a:p>
        </p:txBody>
      </p:sp>
    </p:spTree>
  </p:cSld>
</p:notes>
</file>

<file path=ppt/notesSlides/notesSlide5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2. பின்பு பாகால் சலீஷாவிலிருந்து ஒரு மனுஷன் தேவனுடைய மனுஷனுக்கு முதற்பலனான வாற்கோதுமையின் இருபது அப்பங்களையும் தாள் கதிர்களையும் கொண்டுவந்தான்; அப்பொழுது அவன்: ஜனங்களுக்குச் சாப்பிடக்கொடு என்றான்.]]></a:t>
            </a:r>
          </a:p>
        </p:txBody>
      </p:sp>
    </p:spTree>
  </p:cSld>
</p:notes>
</file>

<file path=ppt/notesSlides/notesSlide5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2. பின்பு பாகால் சலீஷாவிலிருந்து ஒரு மனுஷன் தேவனுடைய மனுஷனுக்கு முதற்பலனான வாற்கோதுமையின் இருபது அப்பங்களையும் தாள் கதிர்களையும் கொண்டுவந்தான்; அப்பொழுது அவன்: ஜனங்களுக்குச் சாப்பிடக்கொடு என்றான்.]]></a:t>
            </a:r>
          </a:p>
        </p:txBody>
      </p:sp>
    </p:spTree>
  </p:cSld>
</p:notes>
</file>

<file path=ppt/notesSlides/notesSlide5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2. பின்பு பாகால் சலீஷாவிலிருந்து ஒரு மனுஷன் தேவனுடைய மனுஷனுக்கு முதற்பலனான வாற்கோதுமையின் இருபது அப்பங்களையும் தாள் கதிர்களையும் கொண்டுவந்தான்; அப்பொழுது அவன்: ஜனங்களுக்குச் சாப்பிடக்கொடு என்றான்.]]></a:t>
            </a:r>
          </a:p>
        </p:txBody>
      </p:sp>
    </p:spTree>
  </p:cSld>
</p:notes>
</file>

<file path=ppt/notesSlides/notesSlide5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3. அதற்கு அவனுடைய பணிவிடைக்காரன்: இதை நான் நூறுபேருக்கு முன் வைப்பது எப்படி என்றான். அதற்கு அவன்: அதை ஜனங்களுக்குச் சாப்பிடக் கொடு; சாப்பிட்டபிற்பாடு இன்னும் மீதியுண்டாயிருக்கும் என்று கர்த்தர் சொல்லுகிறார் என்றான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அந்தப் பிள்ளை வளர்ந்தான், ஒரு நாள் அவன் அறுப்பறுக்கிறவர்களிடத்திலிருந்த தன் தகப்பனண்டைக்குப் போயிருக்கும்போது,]]></a:t>
            </a:r>
          </a:p>
        </p:txBody>
      </p:sp>
    </p:spTree>
  </p:cSld>
</p:notes>
</file>

<file path=ppt/notesSlides/notesSlide6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3. அதற்கு அவனுடைய பணிவிடைக்காரன்: இதை நான் நூறுபேருக்கு முன் வைப்பது எப்படி என்றான். அதற்கு அவன்: அதை ஜனங்களுக்குச் சாப்பிடக் கொடு; சாப்பிட்டபிற்பாடு இன்னும் மீதியுண்டாயிருக்கும் என்று கர்த்தர் சொல்லுகிறார் என்றான்.]]></a:t>
            </a:r>
          </a:p>
        </p:txBody>
      </p:sp>
    </p:spTree>
  </p:cSld>
</p:notes>
</file>

<file path=ppt/notesSlides/notesSlide6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4. அப்பொழுது அவர்களுக்கு முன்பாக அதை வைத்தான்; கர்த்தருடைய வார்த்தையின்படியே அவர்கள் சாப்பிட்டதுமன்றி மீதியும் இருந்தது.]]></a:t>
            </a:r>
          </a:p>
        </p:txBody>
      </p:sp>
    </p:spTree>
  </p:cSld>
</p:notes>
</file>

<file path=ppt/notesSlides/notesSlide6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தீர்க்கதரிசிகளுடைய புத்திரரில் ஒருவனுக்கு மனைவியாயிருந்த ஒரு ஸ்திரீ எலிசாவைப் பார்த்து: உமது அடியானாகிய என் புருஷன் இறந்து போனான்; உமது அடியான் கர்த்தருக்குப் பயந்து நடந்தான் என்பதை அறிவீர்; கடன்கொடுத்தவன் இப்போது என் இரண்டு குமாரரையும் தனக்கு அடிமைகளாக்கிக் கொள்ள வந்தான் என்றான்.]]></a:t>
            </a:r>
          </a:p>
        </p:txBody>
      </p:sp>
    </p:spTree>
  </p:cSld>
</p:notes>
</file>

<file path=ppt/notesSlides/notesSlide6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தீர்க்கதரிசிகளுடைய புத்திரரில் ஒருவனுக்கு மனைவியாயிருந்த ஒரு ஸ்திரீ எலிசாவைப் பார்த்து: உமது அடியானாகிய என் புருஷன் இறந்து போனான்; உமது அடியான் கர்த்தருக்குப் பயந்து நடந்தான் என்பதை அறிவீர்; கடன்கொடுத்தவன் இப்போது என் இரண்டு குமாரரையும் தனக்கு அடிமைகளாக்கிக் கொள்ள வந்தான் என்றான்.]]></a:t>
            </a:r>
          </a:p>
        </p:txBody>
      </p:sp>
    </p:spTree>
  </p:cSld>
</p:notes>
</file>

<file path=ppt/notesSlides/notesSlide6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தீர்க்கதரிசிகளுடைய புத்திரரில் ஒருவனுக்கு மனைவியாயிருந்த ஒரு ஸ்திரீ எலிசாவைப் பார்த்து: உமது அடியானாகிய என் புருஷன் இறந்து போனான்; உமது அடியான் கர்த்தருக்குப் பயந்து நடந்தான் என்பதை அறிவீர்; கடன்கொடுத்தவன் இப்போது என் இரண்டு குமாரரையும் தனக்கு அடிமைகளாக்கிக் கொள்ள வந்தான் என்றான்.]]></a:t>
            </a:r>
          </a:p>
        </p:txBody>
      </p:sp>
    </p:spTree>
  </p:cSld>
</p:notes>
</file>

<file path=ppt/notesSlides/notesSlide6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எலிசா அவளை நோக்கி: நான் உனக்கு என்னசெய்ய வேண்டும்? வீட்டில் உன்னிடத்தில் என்ன இருக்கிறது சொல் என்றான். அதற்கு அவள்: ஒரு குடம் எண்ணெய் அல்லாமல் உமது அடியாளுடைய வீட்டில் வேறொன்றும் இல்லை என்றாள்.]]></a:t>
            </a:r>
          </a:p>
        </p:txBody>
      </p:sp>
    </p:spTree>
  </p:cSld>
</p:notes>
</file>

<file path=ppt/notesSlides/notesSlide6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எலிசா அவளை நோக்கி: நான் உனக்கு என்னசெய்ய வேண்டும்? வீட்டில் உன்னிடத்தில் என்ன இருக்கிறது சொல் என்றான். அதற்கு அவள்: ஒரு குடம் எண்ணெய் அல்லாமல் உமது அடியாளுடைய வீட்டில் வேறொன்றும் இல்லை என்றாள்.]]></a:t>
            </a:r>
          </a:p>
        </p:txBody>
      </p:sp>
    </p:spTree>
  </p:cSld>
</p:notes>
</file>

<file path=ppt/notesSlides/notesSlide6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ப்பொழுது அவன்: நீ போய், உன்னுடைய அயல்வீட்டுகாரர் எல்லாரிடத்திலும் அநேகம் வெறும்பாத்திரங்களைக் கேட்டுவாங்கி,]]></a:t>
            </a:r>
          </a:p>
        </p:txBody>
      </p:sp>
    </p:spTree>
  </p:cSld>
</p:notes>
</file>

<file path=ppt/notesSlides/notesSlide6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ப்பொழுது அவன்: நீ போய், உன்னுடைய அயல்வீட்டுகாரர் எல்லாரிடத்திலும் அநேகம் வெறும்பாத்திரங்களைக் கேட்டுவாங்கி,]]></a:t>
            </a:r>
          </a:p>
        </p:txBody>
      </p:sp>
    </p:spTree>
  </p:cSld>
</p:notes>
</file>

<file path=ppt/notesSlides/notesSlide6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உள்ளே போய், உன் பிள்ளைகளுடன் உள்ளே நின்று கதவைப் பூட்டி, அந்தப் பாத்திரங்கள் எல்லாவற்றிலும் வார்த்து, நிறைந்ததை ஒரு பக்கத்தில் வை என்றான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அந்தப் பிள்ளை வளர்ந்தான், ஒரு நாள் அவன் அறுப்பறுக்கிறவர்களிடத்திலிருந்த தன் தகப்பனண்டைக்குப் போயிருக்கும்போது,]]></a:t>
            </a:r>
          </a:p>
        </p:txBody>
      </p:sp>
    </p:spTree>
  </p:cSld>
</p:notes>
</file>

<file path=ppt/notesSlides/notesSlide7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உள்ளே போய், உன் பிள்ளைகளுடன் உள்ளே நின்று கதவைப் பூட்டி, அந்தப் பாத்திரங்கள் எல்லாவற்றிலும் வார்த்து, நிறைந்ததை ஒரு பக்கத்தில் வை என்றான்.]]></a:t>
            </a:r>
          </a:p>
        </p:txBody>
      </p:sp>
    </p:spTree>
  </p:cSld>
</p:notes>
</file>

<file path=ppt/notesSlides/notesSlide7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வள் அவனிடத்திலிருந்து போய், தன் பிள்ளைகளுடன் கதவைப் பூட்டிக்கொண்டு, இவர்கள் பாத்திரங்களை அவளிடத்தில் கொடுக்க, அவள் அவைகளில் வார்த்தாள்.]]></a:t>
            </a:r>
          </a:p>
        </p:txBody>
      </p:sp>
    </p:spTree>
  </p:cSld>
</p:notes>
</file>

<file path=ppt/notesSlides/notesSlide7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வள் அவனிடத்திலிருந்து போய், தன் பிள்ளைகளுடன் கதவைப் பூட்டிக்கொண்டு, இவர்கள் பாத்திரங்களை அவளிடத்தில் கொடுக்க, அவள் அவைகளில் வார்த்தாள்.]]></a:t>
            </a:r>
          </a:p>
        </p:txBody>
      </p:sp>
    </p:spTree>
  </p:cSld>
</p:notes>
</file>

<file path=ppt/notesSlides/notesSlide7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ந்தப் பாத்திரங்கள் நிறைந்த பின், அவள் தன் மகன் ஒருவனை நோக்கி: இன்னும் ஒரு பாத்திரம் கொண்டுவா என்றாள். அதற்கு அவன்: வேறே பாத்திரம் இல்லை என்றான்; அப்பொழுது எண்ணெய் நின்று; போயிற்று.]]></a:t>
            </a:r>
          </a:p>
        </p:txBody>
      </p:sp>
    </p:spTree>
  </p:cSld>
</p:notes>
</file>

<file path=ppt/notesSlides/notesSlide7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ந்தப் பாத்திரங்கள் நிறைந்த பின், அவள் தன் மகன் ஒருவனை நோக்கி: இன்னும் ஒரு பாத்திரம் கொண்டுவா என்றாள். அதற்கு அவன்: வேறே பாத்திரம் இல்லை என்றான்; அப்பொழுது எண்ணெய் நின்று; போயிற்று.]]></a:t>
            </a:r>
          </a:p>
        </p:txBody>
      </p:sp>
    </p:spTree>
  </p:cSld>
</p:notes>
</file>

<file path=ppt/notesSlides/notesSlide7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வள் போய் தேவனுடைய மனுஷனுக்கு அதை அறிவித்தாள். அப்பொழுது அவன்: நீ போய் அந்த எண்ணெயை விற்று, உன் கடனைத் தீர்த்து, மீந்ததைக்கொண்டு நீயும் உன் பிள்ளைகளும் ஜீவனம்பண்ணுங்கள் என்றான்.]]></a:t>
            </a:r>
          </a:p>
        </p:txBody>
      </p:sp>
    </p:spTree>
  </p:cSld>
</p:notes>
</file>

<file path=ppt/notesSlides/notesSlide7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வள் போய் தேவனுடைய மனுஷனுக்கு அதை அறிவித்தாள். அப்பொழுது அவன்: நீ போய் அந்த எண்ணெயை விற்று, உன் கடனைத் தீர்த்து, மீந்ததைக்கொண்டு நீயும் உன் பிள்ளைகளும் ஜீவனம்பண்ணுங்கள் என்றான்.]]></a:t>
            </a:r>
          </a:p>
        </p:txBody>
      </p:sp>
    </p:spTree>
  </p:cSld>
</p:notes>
</file>

<file path=ppt/notesSlides/notesSlide7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பின்பு ஒருநாள் எலிசா சூனேமுக்குப் போயிருக்கும்போது, அங்கேயிருந்த கனம்பொருந்திய ஒரு ஸ்திரீ அவனை போஜனம்பண்ண வருந்திக் கேட்டுக்கொண்டாள்; அப்படியே அவன் பயணப்பட்டு வருகிறபோதெல்லாம் போஜனம்பண்ணும்படி அங்கே வந்து தங்குவான்.]]></a:t>
            </a:r>
          </a:p>
        </p:txBody>
      </p:sp>
    </p:spTree>
  </p:cSld>
</p:notes>
</file>

<file path=ppt/notesSlides/notesSlide7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பின்பு ஒருநாள் எலிசா சூனேமுக்குப் போயிருக்கும்போது, அங்கேயிருந்த கனம்பொருந்திய ஒரு ஸ்திரீ அவனை போஜனம்பண்ண வருந்திக் கேட்டுக்கொண்டாள்; அப்படியே அவன் பயணப்பட்டு வருகிறபோதெல்லாம் போஜனம்பண்ணும்படி அங்கே வந்து தங்குவான்.]]></a:t>
            </a:r>
          </a:p>
        </p:txBody>
      </p:sp>
    </p:spTree>
  </p:cSld>
</p:notes>
</file>

<file path=ppt/notesSlides/notesSlide7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பின்பு ஒருநாள் எலிசா சூனேமுக்குப் போயிருக்கும்போது, அங்கேயிருந்த கனம்பொருந்திய ஒரு ஸ்திரீ அவனை போஜனம்பண்ண வருந்திக் கேட்டுக்கொண்டாள்; அப்படியே அவன் பயணப்பட்டு வருகிறபோதெல்லாம் போஜனம்பண்ணும்படி அங்கே வந்து தங்குவான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தன் தகப்பனைப் பார்த்து: ஏன் தலை நோகிறது, என் தலை நோகிறது என்றான்; அப்பொழுது அவன் வேலைக்காரனிடத்தில், இவனை இவன் தாயினிடத்தில் எடுத்துக்கொண்டுபோய்விடு என்றான்.]]></a:t>
            </a:r>
          </a:p>
        </p:txBody>
      </p:sp>
    </p:spTree>
  </p:cSld>
</p:notes>
</file>

<file path=ppt/notesSlides/notesSlide8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வள் தன் புருஷனை நோக்கி: இதோ, நம்மிடத்தில் எப்போதும் வந்துபோகிற தேவனுடைய மனுஷனாகிய இவர் பரிசுத்தவான் என்று காண்கிறேன்.]]></a:t>
            </a:r>
          </a:p>
        </p:txBody>
      </p:sp>
    </p:spTree>
  </p:cSld>
</p:notes>
</file>

<file path=ppt/notesSlides/notesSlide8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வள் தன் புருஷனை நோக்கி: இதோ, நம்மிடத்தில் எப்போதும் வந்துபோகிற தேவனுடைய மனுஷனாகிய இவர் பரிசுத்தவான் என்று காண்கிறேன்.]]></a:t>
            </a:r>
          </a:p>
        </p:txBody>
      </p:sp>
    </p:spTree>
  </p:cSld>
</p:notes>
</file>

<file path=ppt/notesSlides/notesSlide8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நாம் மெத்தையின்மேல் ஒரு சிறிய அறைவீட்டைக் கட்டி, அதில் அவருக்கு ஒரு கட்டிலையும், மேஜையையும், நாற்காலியையும், குத்துவிளக்கையும் வைப்போம்; அவர் நம்மிடத்தில் வரும்போது அங்கே தங்கலாம் என்றாள்.]]></a:t>
            </a:r>
          </a:p>
        </p:txBody>
      </p:sp>
    </p:spTree>
  </p:cSld>
</p:notes>
</file>

<file path=ppt/notesSlides/notesSlide8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நாம் மெத்தையின்மேல் ஒரு சிறிய அறைவீட்டைக் கட்டி, அதில் அவருக்கு ஒரு கட்டிலையும், மேஜையையும், நாற்காலியையும், குத்துவிளக்கையும் வைப்போம்; அவர் நம்மிடத்தில் வரும்போது அங்கே தங்கலாம் என்றாள்.]]></a:t>
            </a:r>
          </a:p>
        </p:txBody>
      </p:sp>
    </p:spTree>
  </p:cSld>
</p:notes>
</file>

<file path=ppt/notesSlides/notesSlide8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நாம் மெத்தையின்மேல் ஒரு சிறிய அறைவீட்டைக் கட்டி, அதில் அவருக்கு ஒரு கட்டிலையும், மேஜையையும், நாற்காலியையும், குத்துவிளக்கையும் வைப்போம்; அவர் நம்மிடத்தில் வரும்போது அங்கே தங்கலாம் என்றாள்.]]></a:t>
            </a:r>
          </a:p>
        </p:txBody>
      </p:sp>
    </p:spTree>
  </p:cSld>
</p:notes>
</file>

<file path=ppt/notesSlides/notesSlide8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ஒருநாள் அவன் அங்கே வந்து, அந்த அறைவீட்டிலே தங்கி, அங்கே படுத்துக்கொண்டிருந்தான்.]]></a:t>
            </a:r>
          </a:p>
        </p:txBody>
      </p:sp>
    </p:spTree>
  </p:cSld>
</p:notes>
</file>

<file path=ppt/notesSlides/notesSlide8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ஒருநாள் அவன் அங்கே வந்து, அந்த அறைவீட்டிலே தங்கி, அங்கே படுத்துக்கொண்டிருந்தான்.]]></a:t>
            </a:r>
          </a:p>
        </p:txBody>
      </p:sp>
    </p:spTree>
  </p:cSld>
</p:notes>
</file>

<file path=ppt/notesSlides/notesSlide8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வன் தன் வேலைக்காரனாகிய கேயாசியை நோக்கி: இந்தச் சூனேமியாளை அழைத்துக் கொண்டுவா என்றான்; அவளை அழைத்துக் கொண்டு வந்தான்; அவள் அவனுக்கு முன்பாக நின்றாள்.]]></a:t>
            </a:r>
          </a:p>
        </p:txBody>
      </p:sp>
    </p:spTree>
  </p:cSld>
</p:notes>
</file>

<file path=ppt/notesSlides/notesSlide8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வன் தன் வேலைக்காரனாகிய கேயாசியை நோக்கி: இந்தச் சூனேமியாளை அழைத்துக் கொண்டுவா என்றான்; அவளை அழைத்துக் கொண்டு வந்தான்; அவள் அவனுக்கு முன்பாக நின்றாள்.]]></a:t>
            </a:r>
          </a:p>
        </p:txBody>
      </p:sp>
    </p:spTree>
  </p:cSld>
</p:notes>
</file>

<file path=ppt/notesSlides/notesSlide8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வன் கேயாசியைப் பார்த்து: இதோ, இப்படிப்பட்ட சகல சலக்கரணையோடும் எங்களை விசாரித்து வருகிறாயே, உனக்கு நான் என்ன செய்யவேண்டும்? ராஜாவினிடத்திலாவது சேனாபதியினிடத்திலாவது உனக்காக நான் பேசவேண்டிய காரியம் உண்டோ என்று அவளைக் கேள் என்றான். அதற்கு அவள்: என் ஜனத்தின் நடுவே நான் சுகமாய்க் குடியிருக்கிறேன் என்றாள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அவனை எடுத்து, அவன் தாயினிடத்தில் கொண்டுபோனபோது, அவன் மத்தியானமட்டும் அவள் மடியில் இருந்து செத்துப்போனான்.]]></a:t>
            </a:r>
          </a:p>
        </p:txBody>
      </p:sp>
    </p:spTree>
  </p:cSld>
</p:notes>
</file>

<file path=ppt/notesSlides/notesSlide9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வன் கேயாசியைப் பார்த்து: இதோ, இப்படிப்பட்ட சகல சலக்கரணையோடும் எங்களை விசாரித்து வருகிறாயே, உனக்கு நான் என்ன செய்யவேண்டும்? ராஜாவினிடத்திலாவது சேனாபதியினிடத்திலாவது உனக்காக நான் பேசவேண்டிய காரியம் உண்டோ என்று அவளைக் கேள் என்றான். அதற்கு அவள்: என் ஜனத்தின் நடுவே நான் சுகமாய்க் குடியிருக்கிறேன் என்றாள்.]]></a:t>
            </a:r>
          </a:p>
        </p:txBody>
      </p:sp>
    </p:spTree>
  </p:cSld>
</p:notes>
</file>

<file path=ppt/notesSlides/notesSlide9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வன் கேயாசியைப் பார்த்து: இதோ, இப்படிப்பட்ட சகல சலக்கரணையோடும் எங்களை விசாரித்து வருகிறாயே, உனக்கு நான் என்ன செய்யவேண்டும்? ராஜாவினிடத்திலாவது சேனாபதியினிடத்திலாவது உனக்காக நான் பேசவேண்டிய காரியம் உண்டோ என்று அவளைக் கேள் என்றான். அதற்கு அவள்: என் ஜனத்தின் நடுவே நான் சுகமாய்க் குடியிருக்கிறேன் என்றாள்.]]></a:t>
            </a:r>
          </a:p>
        </p:txBody>
      </p:sp>
    </p:spTree>
  </p:cSld>
</p:notes>
</file>

<file path=ppt/notesSlides/notesSlide9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வளுக்குச் செய்யவேண்டியது என்னவென்று கேயாசியை அவன் கேட்டதற்கு; அவன், அவளுக்குப் பிள்ளை இல்லை, அவள் புருஷனும் பெரிய வயதுள்ளவன் என்றான்.]]></a:t>
            </a:r>
          </a:p>
        </p:txBody>
      </p:sp>
    </p:spTree>
  </p:cSld>
</p:notes>
</file>

<file path=ppt/notesSlides/notesSlide9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வளுக்குச் செய்யவேண்டியது என்னவென்று கேயாசியை அவன் கேட்டதற்கு; அவன், அவளுக்குப் பிள்ளை இல்லை, அவள் புருஷனும் பெரிய வயதுள்ளவன் என்றான்.]]></a:t>
            </a:r>
          </a:p>
        </p:txBody>
      </p:sp>
    </p:spTree>
  </p:cSld>
</p:notes>
</file>

<file path=ppt/notesSlides/notesSlide9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அப்பொழுது அவன்: அவளைக் கூப்பிடு என்றான்; அவளைக் கூப்பிட்ட போது, அவள் வந்து வாசற்படியிலே நின்றாள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41425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8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9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0.xml"/>
</Relationships>

</file>

<file path=ppt/slides/_rels/slide5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1.xml"/>
</Relationships>

</file>

<file path=ppt/slides/_rels/slide5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2.xml"/>
</Relationships>

</file>

<file path=ppt/slides/_rels/slide5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3.xml"/>
</Relationships>

</file>

<file path=ppt/slides/_rels/slide5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4.xml"/>
</Relationships>

</file>

<file path=ppt/slides/_rels/slide5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5.xml"/>
</Relationships>

</file>

<file path=ppt/slides/_rels/slide5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6.xml"/>
</Relationships>

</file>

<file path=ppt/slides/_rels/slide5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7.xml"/>
</Relationships>

</file>

<file path=ppt/slides/_rels/slide5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8.xml"/>
</Relationships>

</file>

<file path=ppt/slides/_rels/slide5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9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6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0.xml"/>
</Relationships>

</file>

<file path=ppt/slides/_rels/slide6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1.xml"/>
</Relationships>

</file>

<file path=ppt/slides/_rels/slide6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2.xml"/>
</Relationships>

</file>

<file path=ppt/slides/_rels/slide6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3.xml"/>
</Relationships>

</file>

<file path=ppt/slides/_rels/slide6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4.xml"/>
</Relationships>

</file>

<file path=ppt/slides/_rels/slide6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5.xml"/>
</Relationships>

</file>

<file path=ppt/slides/_rels/slide6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6.xml"/>
</Relationships>

</file>

<file path=ppt/slides/_rels/slide6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7.xml"/>
</Relationships>

</file>

<file path=ppt/slides/_rels/slide6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8.xml"/>
</Relationships>

</file>

<file path=ppt/slides/_rels/slide6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9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7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0.xml"/>
</Relationships>

</file>

<file path=ppt/slides/_rels/slide7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1.xml"/>
</Relationships>

</file>

<file path=ppt/slides/_rels/slide7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2.xml"/>
</Relationships>

</file>

<file path=ppt/slides/_rels/slide7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3.xml"/>
</Relationships>

</file>

<file path=ppt/slides/_rels/slide7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4.xml"/>
</Relationships>

</file>

<file path=ppt/slides/_rels/slide7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5.xml"/>
</Relationships>

</file>

<file path=ppt/slides/_rels/slide7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6.xml"/>
</Relationships>

</file>

<file path=ppt/slides/_rels/slide7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7.xml"/>
</Relationships>

</file>

<file path=ppt/slides/_rels/slide7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8.xml"/>
</Relationships>

</file>

<file path=ppt/slides/_rels/slide7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9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8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0.xml"/>
</Relationships>

</file>

<file path=ppt/slides/_rels/slide8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1.xml"/>
</Relationships>

</file>

<file path=ppt/slides/_rels/slide8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2.xml"/>
</Relationships>

</file>

<file path=ppt/slides/_rels/slide8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3.xml"/>
</Relationships>

</file>

<file path=ppt/slides/_rels/slide8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4.xml"/>
</Relationships>

</file>

<file path=ppt/slides/_rels/slide8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5.xml"/>
</Relationships>

</file>

<file path=ppt/slides/_rels/slide8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6.xml"/>
</Relationships>

</file>

<file path=ppt/slides/_rels/slide8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7.xml"/>
</Relationships>

</file>

<file path=ppt/slides/_rels/slide8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8.xml"/>
</Relationships>

</file>

<file path=ppt/slides/_rels/slide8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9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_rels/slide9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0.xml"/>
</Relationships>

</file>

<file path=ppt/slides/_rels/slide9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1.xml"/>
</Relationships>

</file>

<file path=ppt/slides/_rels/slide9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2.xml"/>
</Relationships>

</file>

<file path=ppt/slides/_rels/slide9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3.xml"/>
</Relationships>

</file>

<file path=ppt/slides/_rels/slide9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4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4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n die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4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And she went up, and laid him on the bed of the man of God, and shut the door upon him, and w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4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u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4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And she called unto her husband, and said, Send me, I pray you, one of the young men, and one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4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asses, that I may run to the man of God, and come agai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And he said, Wherefore will you go to him to day? it is neither new moon, nor sabbath. And s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4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aid, It shall be well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4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Then she saddled an ass, and said to her servant, Drive, and go forward; slack not your riding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4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or me, except I bid you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4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So she went and came unto the man of God to mount Carmel. And it came to pass, when the man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4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And he said, About this season, according to the time of life, you shall embrace a son. And s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4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God saw her far off, that he said to Gehazi his servant, Behold, yonder is that Shunammite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4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Run now, I pray you, to meet her, and say unto her, Is it well with you? is it well with you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4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usband? is it well with the child? And she answered, It is well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4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And when she came to the man of God to the hill, she caught him by the feet: but Gehazi cam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4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near to thrust her away. And the man of God said, Let her alone; for her soul is vexed within her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4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the LORD has hid it from me, and has not told m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4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Then she said, Did I desire a son of my lord? did I not say, Do not deceive me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4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Then he said to Gehazi, Gird up your loins, and take my staff in yours hand, and go your way: i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4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you meet any man, salute him not; and if any salute you, answer him not again: and lay my staff up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4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face of the chil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4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aid, Nay, my lord, you man of God, do not lie unto yours handmai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4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And the mother of the child said, As the LORD lives, and as your soul lives, I will not leav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4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you. And he arose, and followed he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4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And Gehazi passed on before them, and laid the staff upon the face of the child; but there wa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4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neither voice, nor hearing. Wherefore he went again to meet him, and told him, saying, The child 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4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not awake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4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And when Elisha was come into the house, behold, the child was dead, and laid upon his be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4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He went in therefore, and shut the door upon them two, and prayed unto the LOR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4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And he went up, and lay upon the child, and put his mouth upon his mouth, and his eyes upon h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4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eyes, and his hands upon his hands: and stretched himself upon the child; and the flesh of the chil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4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axed war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4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And the woman conceived, and bare a son at that season that Elisha had said unto her, according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4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Then he returned, and walked in the house back and forth; and went up, and stretched himsel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4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upon him: and the child sneezed seven times, and the child opened his ey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4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And he called Gehazi, and said, Call this Shunammite. So he called her. And when she was come i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4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unto him, he said, Take up your so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4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7. Then she went in, and fell at his feet, and bowed herself to the ground, and took up her son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4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went ou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4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8. And Elisha came again to Gilgal: and there was a dearth in the land; and the sons of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4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prophets were sitting before him: and he said unto his servant, Set on the great pot, and see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4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pottage for the sons of the prophet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4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9. And one went out into the field to gather herbs, and found a wild vine, and gathered there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o the time of lif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4]]>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ild gourds his lap full, and came and shred them into the pot of pottage: for they knew them no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4]]>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0. So they poured out for the men to eat. And it came to pass, as they were eating of the pottage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4]]>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at they cried out, and said, O you man of God, there is death in the pot. And they could not ea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4]]>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reof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4]]>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1. But he said, Then bring meal. And he cast it into the pot; and he said, Pour out for the people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4]]>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at they may eat. And there was no harm in the po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4]]>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2. And there came a man from Baalshalisha, and brought the man of God bread of the first-fruits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4]]></a:t>
            </a: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wenty loaves of barley, and full ears of corn in the husk thereof. And he said, Give unto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4]]></a:t>
            </a: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people, that they may ea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4]]></a:t>
            </a: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3. And his personal attendant said, What, should I set this before an hundred men? He said again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4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And when the child was grown, it fell upon a certain day, that he went out to his father to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4]]></a:t>
            </a: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Give the people, that they may eat: for thus says the LORD, They shall eat, and shall leave thereof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4]]></a:t>
            </a: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4. So he set it before them, and they did eat, and left thereof, according to the word of the LOR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4]]></a:t>
            </a: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Now there cried a certain woman of the wives of the sons of the prophets unto Elisha, saying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4]]></a:t>
            </a:r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Your servant my husband is dead; and you know that your servant did fear the LORD: and the credito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4]]></a:t>
            </a:r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as come to take unto him my two sons to be bondme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4]]></a:t>
            </a:r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And Elisha said unto her, What shall I do for you? tell me, what have you in the house? And s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4]]></a:t>
            </a:r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aid, Yours handmaid has not any thing in the house, save a pot of oil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4]]></a:t>
            </a:r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Then he said, Go, borrow you vessels abroad of all your neighbours, even empty vessels; borro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4]]></a:t>
            </a:r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not a few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4]]></a:t>
            </a:r>
          </a:p>
        </p:txBody>
      </p:sp>
    </p:spTree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And when you are come in, you shall shut the door upon you and upon your sons, and shall pour ou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4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reaper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4]]></a:t>
            </a:r>
          </a:p>
        </p:txBody>
      </p:sp>
    </p:spTree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nto all those vessels, and you shall set aside that which is full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4]]></a:t>
            </a:r>
          </a:p>
        </p:txBody>
      </p:sp>
    </p:spTree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So she went from him, and shut the door upon her and upon her sons, who brought the vessels t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4]]></a:t>
            </a:r>
          </a:p>
        </p:txBody>
      </p:sp>
    </p:spTree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er; and she poured ou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4]]></a:t>
            </a:r>
          </a:p>
        </p:txBody>
      </p:sp>
    </p:spTree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And it came to pass, when the vessels were full, that she said unto her son, Bring me yet a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4]]></a:t>
            </a:r>
          </a:p>
        </p:txBody>
      </p:sp>
    </p:spTree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vessel. And he said unto her, There is not a vessel more. And the oil staye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4]]></a:t>
            </a:r>
          </a:p>
        </p:txBody>
      </p:sp>
    </p:spTree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Then she came and told the man of God. And he said, Go, sell the oil, and pay your debt, and liv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4]]></a:t>
            </a:r>
          </a:p>
        </p:txBody>
      </p:sp>
    </p:spTree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you and your children of the res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4]]></a:t>
            </a:r>
          </a:p>
        </p:txBody>
      </p:sp>
    </p:spTree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And it fell upon a certain day, that Elisha passed to Shunem, where was a great woman; and s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4]]></a:t>
            </a:r>
          </a:p>
        </p:txBody>
      </p:sp>
    </p:spTree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onstrained him to eat bread. And so it was, that as often as he passed by, he turned in thither t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4]]></a:t>
            </a:r>
          </a:p>
        </p:txBody>
      </p:sp>
    </p:spTree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eat brea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4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And he said unto his father, My head, my head. And he said to a lad, Carry him to his mothe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4]]></a:t>
            </a:r>
          </a:p>
        </p:txBody>
      </p:sp>
    </p:spTree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And she said unto her husband, Behold now, I perceive that this is an holy man of God, which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4]]></a:t>
            </a:r>
          </a:p>
        </p:txBody>
      </p:sp>
    </p:spTree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passes by us continuall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4]]></a:t>
            </a:r>
          </a:p>
        </p:txBody>
      </p:sp>
    </p:spTree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Let us make a little chamber, I pray you, on the wall; and let us set for him there a bed, and a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4]]></a:t>
            </a:r>
          </a:p>
        </p:txBody>
      </p:sp>
    </p:spTree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able, and a stool, and a candlestick: and it shall be, when he comes to us, that he shall turn i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4]]></a:t>
            </a:r>
          </a:p>
        </p:txBody>
      </p:sp>
    </p:spTree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ithe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4]]></a:t>
            </a:r>
          </a:p>
        </p:txBody>
      </p:sp>
    </p:spTree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And it fell upon a certain day, that he came thither, and he turned into the chamber, and la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4]]></a:t>
            </a:r>
          </a:p>
        </p:txBody>
      </p:sp>
    </p:spTree>
  </p:cSld>
  <p:clrMapOvr>
    <a:masterClrMapping/>
  </p:clrMapOvr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r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4]]></a:t>
            </a:r>
          </a:p>
        </p:txBody>
      </p:sp>
    </p:spTree>
  </p:cSld>
  <p:clrMapOvr>
    <a:masterClrMapping/>
  </p:clrMapOvr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And he said to Gehazi his servant, Call this Shunammite. And when he had called her, she stoo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4]]></a:t>
            </a:r>
          </a:p>
        </p:txBody>
      </p:sp>
    </p:spTree>
  </p:cSld>
  <p:clrMapOvr>
    <a:masterClrMapping/>
  </p:clrMapOvr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efore hi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4]]></a:t>
            </a:r>
          </a:p>
        </p:txBody>
      </p:sp>
    </p:spTree>
  </p:cSld>
  <p:clrMapOvr>
    <a:masterClrMapping/>
  </p:clrMapOvr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And he said unto him, Say now unto her, Behold, you have been careful for us with all this care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4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And when he had taken him, and brought him to his mother, he sat on her knees till noon,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4]]></a:t>
            </a:r>
          </a:p>
        </p:txBody>
      </p:sp>
    </p:spTree>
  </p:cSld>
  <p:clrMapOvr>
    <a:masterClrMapping/>
  </p:clrMapOvr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hat is to be done for you? would you be spoken in order to the king, or to the captain of the host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4]]></a:t>
            </a:r>
          </a:p>
        </p:txBody>
      </p:sp>
    </p:spTree>
  </p:cSld>
  <p:clrMapOvr>
    <a:masterClrMapping/>
  </p:clrMapOvr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she answered, I dwell among mine own peopl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4]]></a:t>
            </a:r>
          </a:p>
        </p:txBody>
      </p:sp>
    </p:spTree>
  </p:cSld>
  <p:clrMapOvr>
    <a:masterClrMapping/>
  </p:clrMapOvr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And he said, What then is to be done for her? And Gehazi answered, Verily she has no child,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4]]></a:t>
            </a:r>
          </a:p>
        </p:txBody>
      </p:sp>
    </p:spTree>
  </p:cSld>
  <p:clrMapOvr>
    <a:masterClrMapping/>
  </p:clrMapOvr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er husband is ol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4]]></a:t>
            </a:r>
          </a:p>
        </p:txBody>
      </p:sp>
    </p:spTree>
  </p:cSld>
  <p:clrMapOvr>
    <a:masterClrMapping/>
  </p:clrMapOvr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And he said, Call her. And when he had called her, she stood in the doo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4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63">
  <a:themeElements>
    <a:clrScheme name="Theme6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94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2026-07-18T18:06:24Z</dcterms:created>
  <dcterms:modified xsi:type="dcterms:W3CDTF">2026-07-18T18:06:24Z</dcterms:modified>
  <dc:title>2 இராஜாக்கள் : 4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