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presProps" Target="presProps.xml"/>
  <Relationship Id="rId49" Type="http://schemas.openxmlformats.org/officeDocument/2006/relationships/viewProps" Target="viewProps.xml"/>
  <Relationship Id="rId5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ஏனென்றால், நீங்கள் வணங்காக் கழுத்துள்ள ஜனங்கள், நான் ஒரு நிமிஷத்தில் உங்கள் நடுவில் எழும்பி, உங்களை நிர்மூலம்பண்ணுவேன்; ஆகையால், நீங்கள் போட்டிருக்கிற உங்கள் ஆபரணங்களைக் கழற்றிப்போடுங்கள்; அப்பொழுது நான் உங்களுக்குச் செய்யவேண்டியதை அறிவேன் என்று இஸ்ரவேல் புத்திரருக்குச் சொல் என்று கர்த்தர் மோசேயோடே சொல்லியிருந்த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ஏனென்றால், நீங்கள் வணங்காக் கழுத்துள்ள ஜனங்கள், நான் ஒரு நிமிஷத்தில் உங்கள் நடுவில் எழும்பி, உங்களை நிர்மூலம்பண்ணுவேன்; ஆகையால், நீங்கள் போட்டிருக்கிற உங்கள் ஆபரணங்களைக் கழற்றிப்போடுங்கள்; அப்பொழுது நான் உங்களுக்குச் செய்யவேண்டியதை அறிவேன் என்று இஸ்ரவேல் புத்திரருக்குச் சொல் என்று கர்த்தர் மோசேயோடே சொல்லியிருந்த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ஏனென்றால், நீங்கள் வணங்காக் கழுத்துள்ள ஜனங்கள், நான் ஒரு நிமிஷத்தில் உங்கள் நடுவில் எழும்பி, உங்களை நிர்மூலம்பண்ணுவேன்; ஆகையால், நீங்கள் போட்டிருக்கிற உங்கள் ஆபரணங்களைக் கழற்றிப்போடுங்கள்; அப்பொழுது நான் உங்களுக்குச் செய்யவேண்டியதை அறிவேன் என்று இஸ்ரவேல் புத்திரருக்குச் சொல் என்று கர்த்தர் மோசேயோடே சொல்லியிருந்த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கையால், இஸ்ரவேல் புத்திரர் ஓரேப் மலையருகே தங்கள் ஆபரணங்களைக் கழற்றிப்போட்ட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ோசே கூடாரத்தைப் பெயர்த்து, அதைப் பாளயத்துக்குப் புறம்பே தூரத்திலே போட்டு, அதற்கு ஆசரிப்புக் கூடாரம் என்று பேரிட்டான். கர்த்தரைத் தேடும் யாவரும் பாளயத்துக்குப் புறம்பான ஆசரிப்புக் கூடாரத்துக்குப் போவ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ோசே கூடாரத்தைப் பெயர்த்து, அதைப் பாளயத்துக்குப் புறம்பே தூரத்திலே போட்டு, அதற்கு ஆசரிப்புக் கூடாரம் என்று பேரிட்டான். கர்த்தரைத் தேடும் யாவரும் பாளயத்துக்குப் புறம்பான ஆசரிப்புக் கூடாரத்துக்குப் போவ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ோசே கூடாரத்துக்குப் போகும்போது, ஜனங்கள் எல்லாரும் எழுந்திருந்து, தங்கள் தங்கள் கூடாரவாசலில் நின்றுகொண்டு, அவன் கூடாரத்துக்குள் பிரவேசிக்குமட்டும், அவன் பின்னே பார்த்துக்கொண்டிருந்த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ோசே கூடாரத்துக்குப் போகும்போது, ஜனங்கள் எல்லாரும் எழுந்திருந்து, தங்கள் தங்கள் கூடாரவாசலில் நின்றுகொண்டு, அவன் கூடாரத்துக்குள் பிரவேசிக்குமட்டும், அவன் பின்னே பார்த்துக்கொண்டிருந்த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ோசே கூடாரத்துக்குள் பிரவேசிக்கையில், மேகஸ்தம்பம் இறங்கி, கூடாரவாசலில் நின்றது; கர்த்தர் மோசேயோடே பேசின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ோசே கூடாரத்துக்குள் பிரவேசிக்கையில், மேகஸ்தம்பம் இறங்கி, கூடாரவாசலில் நின்றது; கர்த்தர் மோசேயோடே பேசின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மோசேயை நோக்கி: நீயும், எகிப்து தேசத்திலிருந்து நீ அழைத்துக்கொண்டு வந்த ஜனங்களும், இவ்விடத்தை விட்டுப் புறப்பட்டு, உன் சந்ததிக்குக் கொடுப்பேன் என்று நான் ஆபிரகாமுக்கும் ஈசாக்குக்கும் யாக்கோபுக்கும் ஆணையிட்டுக்கொடுத்த பாலும் தேனும் ஓடுகிற தேசத்துக்குப் போங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ஜனங்கள் எல்லாரும் மேகஸ்தம்பம் கூடாரவாசலில் நிற்கக்கண்டார்கள்; ஜனங்கள் எல்லாரும் எழுந்திருந்து, தங்கள் தங்கள் கூடாரவாசலில் பணிந்து கொண்ட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ஜனங்கள் எல்லாரும் மேகஸ்தம்பம் கூடாரவாசலில் நிற்கக்கண்டார்கள்; ஜனங்கள் எல்லாரும் எழுந்திருந்து, தங்கள் தங்கள் கூடாரவாசலில் பணிந்து கொண்ட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ஒருவன் தன் சிநேகிதனோடே பேசுவதுபோல, கர்த்தர் மோசேயோடே முகமுகமாய்ப் பேசினார்; பின்பு, அவன் பாளயத்துக்குத் திரும்பினான்; நூனின் குமாரனாகிய யோசுவா என்னும் அவனுடைய பணிவிடைக்காரனாகிய வாலிபன் ஆசரிப்புக் கூடாரத்தை விட்டுப் பிரியாதிருந்த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ஒருவன் தன் சிநேகிதனோடே பேசுவதுபோல, கர்த்தர் மோசேயோடே முகமுகமாய்ப் பேசினார்; பின்பு, அவன் பாளயத்துக்குத் திரும்பினான்; நூனின் குமாரனாகிய யோசுவா என்னும் அவனுடைய பணிவிடைக்காரனாகிய வாலிபன் ஆசரிப்புக் கூடாரத்தை விட்டுப் பிரியாதிருந்த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ஒருவன் தன் சிநேகிதனோடே பேசுவதுபோல, கர்த்தர் மோசேயோடே முகமுகமாய்ப் பேசினார்; பின்பு, அவன் பாளயத்துக்குத் திரும்பினான்; நூனின் குமாரனாகிய யோசுவா என்னும் அவனுடைய பணிவிடைக்காரனாகிய வாலிபன் ஆசரிப்புக் கூடாரத்தை விட்டுப் பிரியாதிருந்த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ோசே கர்த்தரை நோக்கி: தேவரீர் இந்த ஜனங்களை அழைத்துக்கொண்டு போ என்று சொன்னீர்; ஆகிலும், என்னோடேகூட இன்னாரை அனுப்புவேன் என்பதை எனக்கு நீர் அறிவிக்கவில்லை; என்றாலும் உன்னைப் பேர்சொல்லி அழைத்து அறிந்திருக்கிறேன் என்றும், என் கண்களில் உனக்குக் கிருபை கிடைத்தது என்றும், தேவரீர் சொன்னதுண்டே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ோசே கர்த்தரை நோக்கி: தேவரீர் இந்த ஜனங்களை அழைத்துக்கொண்டு போ என்று சொன்னீர்; ஆகிலும், என்னோடேகூட இன்னாரை அனுப்புவேன் என்பதை எனக்கு நீர் அறிவிக்கவில்லை; என்றாலும் உன்னைப் பேர்சொல்லி அழைத்து அறிந்திருக்கிறேன் என்றும், என் கண்களில் உனக்குக் கிருபை கிடைத்தது என்றும், தேவரீர் சொன்னதுண்டே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ோசே கர்த்தரை நோக்கி: தேவரீர் இந்த ஜனங்களை அழைத்துக்கொண்டு போ என்று சொன்னீர்; ஆகிலும், என்னோடேகூட இன்னாரை அனுப்புவேன் என்பதை எனக்கு நீர் அறிவிக்கவில்லை; என்றாலும் உன்னைப் பேர்சொல்லி அழைத்து அறிந்திருக்கிறேன் என்றும், என் கண்களில் உனக்குக் கிருபை கிடைத்தது என்றும், தேவரீர் சொன்னதுண்டே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உம்முடைய கண்களில் இப்பொழுது எனக்குக் கிருபை கிடைத்ததானால் நான் உம்மை அறிவதற்கும், உம்முடைய கண்களில் எனக்குக் கிருபை கிடைப்பதற்கும், உம்முடைய வழியை எனக்கு அறிவியும்; இந்த ஜாதி உம்முடைய ஜனமென்று நினைத்தருளும் என்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உம்முடைய கண்களில் இப்பொழுது எனக்குக் கிருபை கிடைத்ததானால் நான் உம்மை அறிவதற்கும், உம்முடைய கண்களில் எனக்குக் கிருபை கிடைப்பதற்கும், உம்முடைய வழியை எனக்கு அறிவியும்; இந்த ஜாதி உம்முடைய ஜனமென்று நினைத்தருளும் என்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மோசேயை நோக்கி: நீயும், எகிப்து தேசத்திலிருந்து நீ அழைத்துக்கொண்டு வந்த ஜனங்களும், இவ்விடத்தை விட்டுப் புறப்பட்டு, உன் சந்ததிக்குக் கொடுப்பேன் என்று நான் ஆபிரகாமுக்கும் ஈசாக்குக்கும் யாக்கோபுக்கும் ஆணையிட்டுக்கொடுத்த பாலும் தேனும் ஓடுகிற தேசத்துக்குப் போங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ற்கு அவர்: என் சமுகம் உனக்கு முன்பாகச் செல்லும், நான் உனக்கு இளைப்பாறுதல் தருவேன் என்ற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அவன் அவரை நோக்கி: உம்முடைய சமுகம் என்னோடேகூடச் செல்லாமற்போனால், எங்களை இவ்விடத்திலிருந்து கொண்டுபோகாதிரு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னக்கும் உமது ஜனங்களுக்கும் உம்முடைய கண்களிலே கிருபை கிடைத்ததென்பது எதினால் அறியப்படும்; நீர் எங்களோடே வருவதினால் அல்லவா? இப்படியே பூமியின்மேலுள்ள ஜனங்கள் எல்லாரிலும், நானும் உம்முடைய ஜனங்களும் விசேஷித்தவர்கள் என்று விளங்கும் என்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னக்கும் உமது ஜனங்களுக்கும் உம்முடைய கண்களிலே கிருபை கிடைத்ததென்பது எதினால் அறியப்படும்; நீர் எங்களோடே வருவதினால் அல்லவா? இப்படியே பூமியின்மேலுள்ள ஜனங்கள் எல்லாரிலும், நானும் உம்முடைய ஜனங்களும் விசேஷித்தவர்கள் என்று விளங்கும் என்ற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னக்கும் உமது ஜனங்களுக்கும் உம்முடைய கண்களிலே கிருபை கிடைத்ததென்பது எதினால் அறியப்படும்; நீர் எங்களோடே வருவதினால் அல்லவா? இப்படியே பூமியின்மேலுள்ள ஜனங்கள் எல்லாரிலும், நானும் உம்முடைய ஜனங்களும் விசேஷித்தவர்கள் என்று விளங்கும் என்ற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கர்த்தர் மோசேயை நோக்கி: நீ சொன்ன இந்த வார்த்தையின்படியே செய்வேன்; என் கண்களில் உனக்குக் கிருபை கிடைத்தது; உன்னைப் பேர்சொல்லி அழைத்து அறிந்திருக்கிறேன் என்ற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கர்த்தர் மோசேயை நோக்கி: நீ சொன்ன இந்த வார்த்தையின்படியே செய்வேன்; என் கண்களில் உனக்குக் கிருபை கிடைத்தது; உன்னைப் பேர்சொல்லி அழைத்து அறிந்திருக்கிறேன் என்ற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அவன்: உம்முடைய மகிமையை எனக்குக் காண்பித்தருளும் என்ற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ற்கு அவர்: என்னுடைய தயையை எல்லாம் நான் உனக்கு முன்பாகக் கடந்துபோகப்பண்ணி, கர்த்தருடைய நாமத்தை உனக்கு முன்பாகக் கூறுவேன்; எவன்மேல் கிருபையாயிருக்கச் சித்தமாயிருப்பேனோ, அவன்மேல் கிருபையாயிருப்பேன்; எவன்மேல் இரக்கமாயிருக்கச் சித்தமாயிருப்பேனோ அவன்மேல் இரக்கமாயிருப்பேன் என்று சொல்லி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ற்கு அவர்: என்னுடைய தயையை எல்லாம் நான் உனக்கு முன்பாகக் கடந்துபோகப்பண்ணி, கர்த்தருடைய நாமத்தை உனக்கு முன்பாகக் கூறுவேன்; எவன்மேல் கிருபையாயிருக்கச் சித்தமாயிருப்பேனோ, அவன்மேல் கிருபையாயிருப்பேன்; எவன்மேல் இரக்கமாயிருக்கச் சித்தமாயிருப்பேனோ அவன்மேல் இரக்கமாயிருப்பேன் என்று சொல்லி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மோசேயை நோக்கி: நீயும், எகிப்து தேசத்திலிருந்து நீ அழைத்துக்கொண்டு வந்த ஜனங்களும், இவ்விடத்தை விட்டுப் புறப்பட்டு, உன் சந்ததிக்குக் கொடுப்பேன் என்று நான் ஆபிரகாமுக்கும் ஈசாக்குக்கும் யாக்கோபுக்கும் ஆணையிட்டுக்கொடுத்த பாலும் தேனும் ஓடுகிற தேசத்துக்குப் போங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ீ என் முகத்தைக் காணமாட்டாய், ஒரு மனுஷனும் என்னைக் கண்டு உயிரோடிருக்கக் கூடாது என்ற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ன்னும் கர்த்தர்: இதோ, என்னண்டையில் ஒரு இடம் உண்டு; நீ அங்கே கன்மலையில் நில்லு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என் மகிமை கடந்துபோகும்போது, நான் உன்னை அந்தக் கன்மலையின் வெடிப்பிலே வைத்து, நான் கடந்துபோகுமட்டும் என் கரத்தினால் உன்னை மூடுவே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என் மகிமை கடந்துபோகும்போது, நான் உன்னை அந்தக் கன்மலையின் வெடிப்பிலே வைத்து, நான் கடந்துபோகுமட்டும் என் கரத்தினால் உன்னை மூடுவே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ின்பு, என் கரத்தை எடுப்பேன்; அப்பொழுது என் பின்பக்கத்தைக் காண்பாய்; என் முகமோ காணப்படாது என்ற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ின்பு, என் கரத்தை எடுப்பேன்; அப்பொழுது என் பின்பக்கத்தைக் காண்பாய்; என் முகமோ காணப்படாது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ஒரு தூதனை உங்களுக்கு முன்பாக அனுப்பி, கானானியனையும் எமோரியனையும் ஏத்தியனையும் பெரிசியனையும் ஏவியனையும் எபூசியனையும் துரத்திவிடுவ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ஒரு தூதனை உங்களுக்கு முன்பாக அனுப்பி, கானானியனையும் எமோரியனையும் ஏத்தியனையும் பெரிசியனையும் ஏவியனையும் எபூசியனையும் துரத்திவிடுவ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னாலும், வழியிலே நான் உங்களை நிர்மூலம்பண்ணாதபடிக்கு, நான் உங்கள் நடுவே செல்லமாட்டேன், நீங்கள் வணங்காக் கழுத்துள்ள ஜனங்கள் என்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னாலும், வழியிலே நான் உங்களை நிர்மூலம்பண்ணாதபடிக்கு, நான் உங்கள் நடுவே செல்லமாட்டேன், நீங்கள் வணங்காக் கழுத்துள்ள ஜனங்கள் என்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ுக்கமான இவ்வார்த்தைகளை ஜனங்கள் கேட்டபோது, ஒருவரும் தங்கள் ஆபரணங்களைப் போட்டுக்கொள்ளாமல் துக்கித்துக்கொண்டிருந்த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42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కాగా యెహోవా మోషేతో ఇట్లనెనునీవు ఇశ్రాయేలీయులతోమీరు లోబడనొల్లని ప్రజలు; ఒక క్షణమాత్రము నేను మ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డుమకు వచ్చితినా, మిమ్మును నిర్మూలము చేసెదను గనుక మిమ్మును ఏమి చేయవలెనో అది నాకు తెలియు నట్లు మ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ఆభరణములను మీ మీదనుండి తీసివేయుడి అని చెప్పుమ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కాబట్టి ఇశ్రాయేలీయులు హోరేబు కొండయొద్ద తమ ఆభరణములను తీసివేస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అంతట మోషే గుడారమును తీసి పాళెము వెలుపలికి వెళ్లి పాళెమునకు దూరముగా దాని వేసి, దానికి ప్రత్యక్షప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ుడారమను పేరు పెట్టెను. యెహోవాను వెదకిన ప్రతివాడును పాళెమునకు వ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మోషే ఆ గుడారమునకు వెళ్లినప్పుడు ప్రజలందరును లేచి, ప్రతివాడు తన గుడారపు ద్వారమందు నిలిచి, అతడు 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ుడారము లోనికి పోవువరకు అతని వెనుకతట్టు నిదానించి చూచు చ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మోషే ఆ గుడారములోనికి పోయినప్పుడు మేఘస్తంభము దిగి ఆ గుడారపు ద్వారమందు నిలువగా యెహోవా మోషేత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ాటలాడుచ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మరియు యెహోవా మోషేతో ఇట్లనెనునీవును నీవు ఐగుప్తుదేశమునుండి తోడుకొనివచ్చిన ప్రజలును బయలుదేరి, నే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ప్రజలందరు ఆ మేఘస్తంభము ఆ గుడారపు ద్వారమున నిలుచుటచూచి, లేచి ప్రతివాడును తన తన గుడారపు ద్వారమంద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మస్కారము చేయుచుండ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మనుష్యుడు తన స్నేహితునితో మాటలాడునట్లు యెహోవా మోషేతో ముఖాముఖిగా మాటలాడుచుండెను. తరువాత అత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ాళెములోనికి తిరిగి వచ్చుచుండెను. అతని పరిచారకుడును నూను కుమారుడునైన యెహోషువ అను ¸°వనస్థు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ుడారములోనుండి వెలుపలికి రాలే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మోషే యెహోవాతో ఇట్లనెనుచూడుము ఈ ప్రజలను తోడుకొని పొమ్మని నీవు నాతో చెప్పుచున్నావు గాని నాత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ఎవరిని పంపెదవో అది నాకు తెలుపలేదు. నీవునేను నీ పేరునుబట్టి నిన్ను ఎరిగియున్నాననియు, నా కటాక్షము నీ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లిగినదనియు చెప్పితివి కద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కాబట్టి నీ కటాక్షము నా యెడల కలిగిన యెడల నీ కటాక్షము నాయెడల కలుగునట్లుగా దయచేసి నీ మార్గమును నా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ెలుపుము. అప్పుడు నేను నిన్ను తెలిసికొందును; చిత్తగించుము, ఈ జనము నీ ప్రజలేగదా అ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బ్రాహాముతోను ఇస్సాకుతోను యాకోబుతోను ప్రమాణముచేసినీ సంతానమునకు దీని నిచ్చెదనని చెప్పిన పాలు తేనె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అందుకు ఆయననా సన్నిధి నీకు తోడుగా వచ్చును, నేను నీకు విశ్రాంతి కలుగజేసెదనన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మోషేనీ సన్నిధి రానియెడల ఇక్కడనుండి మమ్మును తోడుకొని పోక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నాయెడలను నీ ప్రజలయెడలను నీకు కటాక్షము కలిగినదని దేని వలన తెలియబడును? నీవు మాతో వచ్చుటవలననే గద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ట్లు మేము, అనగా నేనును నీ ప్రజలును భూమిమీదనున్న సమస్త ప్రజలలోనుండి ప్రత్యేకింపబడుదుమని ఆయనత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కాగా యెహోవానీవు చెప్పిన మాటచొప్పున చేసె దను; నీమీద నాకు కటాక్షము కలిగినది, నీ పేరునుబట్టి నిన్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ఎరుగుదునని మోషేతో చెప్ప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అతడుదయచేసి నీ మహిమను నాకు చూపుమన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ఆయననా మంచితనమంతయు నీ యెదుట కను పరచెదను; యెహోవా అను నామమును నీ యెదుట ప్రకటించెదను. నేను క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ణించువాని కరుణించెదను, ఎవనియందు కనికరపడెదనో వానియందు కనికరపడెదన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వహించు దేశమునకు లేచిపొండ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మరియు ఆయననీవు నా ముఖమును చూడజాలవు; ఏ నరుడును నన్ను చూచి బ్రదుకడ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మరియు యెహోవాఇదిగో నా సమీపమున ఒక స్థలమున్నది, నీవు ఆ బండమీద నిలువ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నా మహిమ నిన్ను దాటి వెళ్లుచుండగా ఆ బండసందులో నిన్ను ఉంచి, నిన్ను దాటి వెళ్లువరకు నా చేతిత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న్ను కప్పెదన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నేను నా చెయ్యి తీసిన తరువాత నా వెనుక పార్శ్వమును చూచెదవు కాని నా ముఖము నీకు కనబడదని మోషేత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నేను నీకు ముందుగా దూతను పంపి కనానీ యులను అమోరీయులను హిత్తీయులను పెరిజ్జీయులను హివ్వీయు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బూసీయులను వెళ్లగొట్టెద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మీరు లోబడనొల్లని ప్రజలు గనుక నేను మీతో కూడ రాను; త్రోవలో మిమ్మును సంహరించెద నేమో అని మోషేత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ప్రజలు ఆ దుర్వార్తను విని దుఃఖించిరి; ఎవడును ఆభరణములను ధరించుకొనలే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2026-09-07T05:13:45Z</dcterms:created>
  <dcterms:modified xsi:type="dcterms:W3CDTF">2026-09-07T05:13:45Z</dcterms:modified>
  <dc:title>నిర్గమకాండము : 33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