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once was a stranger to grace and to God ; 
I knew not my danger, and felt not my load ;  
Though friends spoke in rapture of 
Christ on the tree,  
Jehovah Tsidkenu  was nothing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ke tears from the daughters of Zion 
that roll,  
I wept when the waters went over His soul,
Yet thought not that my sins had 
nailed to the tree 
Jehovah Tsidkenu  — 'twas nothing to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free grace awoke me, by light from on high, 
Then legal fears shook me, I trembled to die ;
No refuge, no safety, in self could I see; 
Jehovah Tsidkenu  my Saviour must b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terrors all vanished before the sweet name ;  
My guilty fears banished, with boldness I came 
To drink at the fountain, life-giving and free : 
Jehovah Tsidkenu  was all things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E'en treading the valley, the shadow of death,  
This watchword shall rally my faltering breath ; 
For, when from life's fever my God sets me free, 
Jehovah Tsidkenu  my death-song shall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2026-07-31T16:54:11Z</dcterms:created>
  <dcterms:modified xsi:type="dcterms:W3CDTF">2026-07-31T16:54:11Z</dcterms:modified>
  <dc:title>Hymn : 897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