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ைகளை உன் கையின்மேல் அடையாளமாகக் கட்டிக்கொள்வாயாக; அவைகள் உன் கண்களுக்கு நடுவே ஞாபகக்குறியாய் இருக்கக்கடவ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ைகளை உன் வீட்டு நிலைகளிலும், உன் வாசல்களிலும் எழுதுவாய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தேவனாகிய கர்த்தர் உனக்குக் கொடுப்பேன் என்று ஆபிரகாம் ஈசாக்கு யாக்கோபு என்பவர்களாகிய உன் பிதாக்களுக்கு ஆணையிட்டுக் கொடுத்த தேசத்தில் உன்னைப் பிரவேசிக்கப்பண்ணும்போதும், நீ கட்டாத வசதியான பெரிய பட்டணங்களைய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தேவனாகிய கர்த்தர் உனக்குக் கொடுப்பேன் என்று ஆபிரகாம் ஈசாக்கு யாக்கோபு என்பவர்களாகிய உன் பிதாக்களுக்கு ஆணையிட்டுக் கொடுத்த தேசத்தில் உன்னைப் பிரவேசிக்கப்பண்ணும்போதும், நீ கட்டாத வசதியான பெரிய பட்டணங்களைய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நிரப்பாத சகல நல்ல வஸ்துக்களாலும் நிரம்பிய வீடுகளையும், நீ வெட்டாமல் வெட்டப்பட்டிருக்கிற துரவுகளையும், நீ நடாத திராட்சத்தோட்டங்களையும் ஒலிவத்தோப்புகளையும், அவர் உனக்குக் கொடுப்பதினால், நீ சாப்பிட்டுத் திர்ப்தியாகும்போத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நிரப்பாத சகல நல்ல வஸ்துக்களாலும் நிரம்பிய வீடுகளையும், நீ வெட்டாமல் வெட்டப்பட்டிருக்கிற துரவுகளையும், நீ நடாத திராட்சத்தோட்டங்களையும் ஒலிவத்தோப்புகளையும், அவர் உனக்குக் கொடுப்பதினால், நீ சாப்பிட்டுத் திர்ப்தியாகும்போத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நிரப்பாத சகல நல்ல வஸ்துக்களாலும் நிரம்பிய வீடுகளையும், நீ வெட்டாமல் வெட்டப்பட்டிருக்கிற துரவுகளையும், நீ நடாத திராட்சத்தோட்டங்களையும் ஒலிவத்தோப்புகளையும், அவர் உனக்குக் கொடுப்பதினால், நீ சாப்பிட்டுத் திர்ப்தியாகும்போத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அடிமைப்பட்டிருந்த வீடாகிய எகிப்துதேசத்திலிருந்து உன்னைப் புறப்படப்பண்ணின கர்த்தரை மறவாதபடிக்கு எச்சரிக்கையாயிர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தேவனாகிய கர்த்தருக்குப் பயந்து, அவருக்கே ஆராதனைசெய்து, அவருடைய நாமத்தைக்கொண்டே ஆணையிடுவாயாக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தேவனாகிய கர்த்தருடைய கோபம் உன்மேல் மூண்டு உன்னைப் பூமியில் வைக்காமல் அழித்துப்போடாதபடிக்கு, உங்களைச் சுற்றிலும் இருக்கிற ஜனங்களின் தேவர்களாகிய அந்நிய தேவர்களைப் பின்பற்றாதிருப்பீர்களாக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ே, நீ நன்றாயிருப்பதற்கும், உன் பிதாக்களின் தேவனாகிய கர்த்தர் உனக்குச் சொன்னபடி, பாலும் தேனும் ஓடுகிற தேசத்தில் நீ மிகவும் விருத்தியடைவதற்கும், அவைகளுக்குச் செவிகொடுத்து, அவைகளின்படி செய்யச் சாவதானமாயிர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தேவனாகிய கர்த்தருடைய கோபம் உன்மேல் மூண்டு உன்னைப் பூமியில் வைக்காமல் அழித்துப்போடாதபடிக்கு, உங்களைச் சுற்றிலும் இருக்கிற ஜனங்களின் தேவர்களாகிய அந்நிய தேவர்களைப் பின்பற்றாதிருப்பீர்களாக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 நடுவிலிருக்கிற உன் தேவனாகிய கர்த்தர் எரிச்சலுள்ள தேவனாயிருக்கிறாரே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மாசாவிலே செய்ததுபோல, உங்கள் தேவனாகிய கர்த்தரைப் பரீட்சை பாராதிருப்பீர்கள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் தேவனாகிய கர்த்தர் உங்களுக்குக் கற்பித்த அவருடைய கற்பனைகளையும் அவருடைய சாட்சிகளையும் அவருடைய கட்டளைகளையும் கருத்தாய்க் கைக்கொள்ளுவீர்களாக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் தேவனாகிய கர்த்தர் உங்களுக்குக் கற்பித்த அவருடைய கற்பனைகளையும் அவருடைய சாட்சிகளையும் அவருடைய கட்டளைகளையும் கருத்தாய்க் கைக்கொள்ளுவீர்களாக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நன்றாயிருக்கிறதற்கும், கர்த்தர் உன் பிதாக்களுக்கு ஆணையிட்டுக்கொடுத்த நல்ல தேசத்தில் நீ பிரவேசித்து, அதைச் சுதந்தரிப்பதற்க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நன்றாயிருக்கிறதற்கும், கர்த்தர் உன் பிதாக்களுக்கு ஆணையிட்டுக்கொடுத்த நல்ல தேசத்தில் நீ பிரவேசித்து, அதைச் சுதந்தரிப்பதற்க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் தாம் சொன்னபடி, உன் சத்துருக்களையெல்லாம் உன் முகத்திற்கு முன்பாகத் துரத்திவிடுவதற்கும், நீ கர்த்தருடைய பார்வைக்குச் செம்மையும் நன்மையுமாய் இருக்கிறதைச் செய்வாயாக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் தாம் சொன்னபடி, உன் சத்துருக்களையெல்லாம் உன் முகத்திற்கு முன்பாகத் துரத்திவிடுவதற்கும், நீ கர்த்தருடைய பார்வைக்குச் செம்மையும் நன்மையுமாய் இருக்கிறதைச் செய்வாயாக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 உன் தேவனாகிய கர்த்தருக்குப் பயந்து, உயிரோடிருக்கும் நாளெல்லாம், நீயும் உன் குமாரனும் உன் குமாரத்தியும், நான் உனக்கு விதிக்கிற அவருடைய எல்லாக் கற்பனைகளையும் கட்டளைகளையும் கைக்கொள்ளுகிறதினாலே உன் வாழ்நாட்கள் நீடித்திருக்கும்படி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ே, நீ நன்றாயிருப்பதற்கும், உன் பிதாக்களின் தேவனாகிய கர்த்தர் உனக்குச் சொன்னபடி, பாலும் தேனும் ஓடுகிற தேசத்தில் நீ மிகவும் விருத்தியடைவதற்கும், அவைகளுக்குச் செவிகொடுத்து, அவைகளின்படி செய்யச் சாவதானமாயிர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 உன் தேவனாகிய கர்த்தருக்குப் பயந்து, உயிரோடிருக்கும் நாளெல்லாம், நீயும் உன் குமாரனும் உன் குமாரத்தியும், நான் உனக்கு விதிக்கிற அவருடைய எல்லாக் கற்பனைகளையும் கட்டளைகளையும் கைக்கொள்ளுகிறதினாலே உன் வாழ்நாட்கள் நீடித்திருக்கும்படி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 உன் தேவனாகிய கர்த்தருக்குப் பயந்து, உயிரோடிருக்கும் நாளெல்லாம், நீயும் உன் குமாரனும் உன் குமாரத்தியும், நான் உனக்கு விதிக்கிற அவருடைய எல்லாக் கற்பனைகளையும் கட்டளைகளையும் கைக்கொள்ளுகிறதினாலே உன் வாழ்நாட்கள் நீடித்திருக்கும்படி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சுதந்தரிக்கப்போகிற தேசத்திலே கைக்கொள்ளவதற்காக, உங்களுக்குப் போதிக்கவேண்டும் என்று உங்கள் தேவனாகிய கர்த்தர் கற்பித்த கற்பனைகளும் கட்டளைகளும் நியாயங்களும் இவைகளே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சுதந்தரிக்கப்போகிற தேசத்திலே கைக்கொள்ளவதற்காக, உங்களுக்குப் போதிக்கவேண்டும் என்று உங்கள் தேவனாகிய கர்த்தர் கற்பித்த கற்பனைகளும் கட்டளைகளும் நியாயங்களும் இவைகளே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ளைக்கு உன் புத்திரன்; நம்முடைய தேவனாகிய கர்த்தர் உங்களுக்குக் கட்டளையிட்ட இந்தச் சாட்சிகளும் கட்டளைகளும் நியாயங்களும் என்ன என்று உன்னிடத்தில் கேட்டால்;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ளைக்கு உன் புத்திரன்; நம்முடைய தேவனாகிய கர்த்தர் உங்களுக்குக் கட்டளையிட்ட இந்தச் சாட்சிகளும் கட்டளைகளும் நியாயங்களும் என்ன என்று உன்னிடத்தில் கேட்டால்;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உன் புத்திரனை நோக்கி: நாங்கள் எகிப்திலே பார்வோனுக்கு அடிமைகளாயிருந்தோம்; கர்த்தர் பலத்த கையினாலே எங்களை எகிப்திலிருந்து புறப்படப்பண்ணின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உன் புத்திரனை நோக்கி: நாங்கள் எகிப்திலே பார்வோனுக்கு அடிமைகளாயிருந்தோம்; கர்த்தர் பலத்த கையினாலே எங்களை எகிப்திலிருந்து புறப்படப்பண்ணின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் எங்கள் கண்களுக்கு முன்பாக, எகிப்தின்மேலும் பார்வோன்மேலும் அவன் குடும்பம் அனைத்தின்மேலும் கொடிதான பெரிய அடையாளங்களையும் அற்புதங்களையும் விளங்கப்பண்ணி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் எங்கள் கண்களுக்கு முன்பாக, எகிப்தின்மேலும் பார்வோன்மேலும் அவன் குடும்பம் அனைத்தின்மேலும் கொடிதான பெரிய அடையாளங்களையும் அற்புதங்களையும் விளங்கப்பண்ணி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ே, நீ நன்றாயிருப்பதற்கும், உன் பிதாக்களின் தேவனாகிய கர்த்தர் உனக்குச் சொன்னபடி, பாலும் தேனும் ஓடுகிற தேசத்தில் நீ மிகவும் விருத்தியடைவதற்கும், அவைகளுக்குச் செவிகொடுத்து, அவைகளின்படி செய்யச் சாவதானமாயிர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ாம் நம்முடைய பிதாக்களுக்கு ஆணையிட்டுக்கொடுத்த தேசத்துக்கு எங்களை அழைத்துக்கொண்டுபோய், அதை நமக்குக் கொடுக்கும்படி எங்களை அவ்விடத்திலிருந்து புறப்படப்பண்ணின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ாம் நம்முடைய பிதாக்களுக்கு ஆணையிட்டுக்கொடுத்த தேசத்துக்கு எங்களை அழைத்துக்கொண்டுபோய், அதை நமக்குக் கொடுக்கும்படி எங்களை அவ்விடத்திலிருந்து புறப்படப்பண்ணின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ந்நாளில் இருக்கிறதுபோல, நம்மை அவர் உயிரோடே காப்பதற்கும், எந்நாளும் நன்றாயிருக்கிறதற்கும், நம்முடைய தேவனாகிய கர்த்தருக்குப் பயந்து இந்த எல்லாக் கட்டளைகளின்படியேயும் செய்யக் கர்த்தர் நமக்குக் கட்டளையிட்ட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ந்நாளில் இருக்கிறதுபோல, நம்மை அவர் உயிரோடே காப்பதற்கும், எந்நாளும் நன்றாயிருக்கிறதற்கும், நம்முடைய தேவனாகிய கர்த்தருக்குப் பயந்து இந்த எல்லாக் கட்டளைகளின்படியேயும் செய்யக் கர்த்தர் நமக்குக் கட்டளையிட்ட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ந்நாளில் இருக்கிறதுபோல, நம்மை அவர் உயிரோடே காப்பதற்கும், எந்நாளும் நன்றாயிருக்கிறதற்கும், நம்முடைய தேவனாகிய கர்த்தருக்குப் பயந்து இந்த எல்லாக் கட்டளைகளின்படியேயும் செய்யக் கர்த்தர் நமக்குக் கட்டளையிட்ட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ம்முடைய தேவனாகிய கர்த்தர் நமக்குக் கட்டளையிட்டபடியே நாம் அவர் சமுகத்தில் இந்த எல்லாக்கட்டளைகளின்படியும் செய்யச் சாவதானமாயிருந்தால், நமக்கு நீதியாயிருக்கும் என்று சொல்வாயாக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ம்முடைய தேவனாகிய கர்த்தர் நமக்குக் கட்டளையிட்டபடியே நாம் அவர் சமுகத்தில் இந்த எல்லாக்கட்டளைகளின்படியும் செய்யச் சாவதானமாயிருந்தால், நமக்கு நீதியாயிருக்கும் என்று சொல்வாய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ஸ்ரவேலே, கேள்: நம்முடைய தேவனாகிய கர்த்தர் ஒருவரே கர்த்த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உன் தேவனாகிய கர்த்தரிடத்தில் உன் முழு இருதயத்தோடும், உன் முழு ஆத்துமாவோடும், உன் முழுப் பலத்தோடும் அன்புகூருவாய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ன்று நான் உனக்குக் கட்டளையிடுகிற இந்த வார்த்தைகளை உன் இருதயத்தில் இருக்கக்கடவ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அவைகளை உன் பிள்ளைகளுக்குக் கருத்தாய்ப் போதித்து, நீ உன் வீட்டில் உட்கார்ந்திருக்கிறபோதும், வழியில் நடக்கிறபோதும், படுத்துக்கொள்ளுகிறபோதும், எழுந்திருக்கிறபோதும் அவைகளைக் குறித்துப் பேசி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அவைகளை உன் பிள்ளைகளுக்குக் கருத்தாய்ப் போதித்து, நீ உன் வீட்டில் உட்கார்ந்திருக்கிறபோதும், வழியில் நடக்கிறபோதும், படுத்துக்கொள்ளுகிறபோதும், எழுந்திருக்கிறபோதும் அவைகளைக் குறித்துப் பேசி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വയെ അടയാളമായി നിന്റെ കൈമേൽ കെട്ടേണം; അവ നിന്റെ കണ്ണുകൾക്കു മദ്ധ്യേ പട്ടമായി ഇര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വയെ നിന്റെ വീട്ടിന്റെ കട്ടിളകളിൻ മേലും പടിവാതിലുകളിലും എഴുത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നിന്റെ ദൈവമായ യഹോവ നിനക്കു തരുമെന്നു അബ്രാഹാം, യിസ്ഹാക്, യാക്കോബ്, എന്ന നിന്റെ പിതാക്കന്മാര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ത്യം ചെയ്ത ദേശത്തേക്കു നിന്നെ കൊണ്ടുചെന്നു നീ പണിയാത്ത വലുതും നല്ലതുമായ പട്ടണങ്ങ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നീ നിറെക്കാതെ സകലസമ്പത്തും നിറഞ്ഞിരിക്കുന്ന വീടുകളും നീ കുഴിക്കാത്ത കിണറുകളും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ട്ടുണ്ടാക്കാത്ത മുന്തിരിത്തോട്ടങ്ങളും ഒലിവുതോട്ടങ്ങളും നിനക്കു തരികയും നീ തിന്നു തൃപ്ത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ാപിക്കയും ചെയ്യുമ്പോ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നിന്നെ അടിമവീടായ മിസ്രയീംദേശത്തുനിന്നു കൊണ്ടുവന്ന യഹോവയെ മറക്കാതിരിപ്പാൻ സൂക്ഷിച്ചുകൊൾ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നിന്റെ ദൈവമായ യഹോവയെ ഭയപ്പെട്ടു അവനെ സേവിക്കേണം; അവന്റെ നാമത്തിൽ സത്യം ചെയ്യ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നിന്റെ ദൈവമായ യഹോവയുടെ കോപം നിനക്കു വിരോധമായി ജ്വലിച്ചു നിന്നെ ഭൂമിയ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ആകയാൽ യിസ്രായേലേ, നിനക്കു നന്നായിരിക്കേണ്ടതിന്നും നിന്റെ പിതാക്കന്മാരുടെ ദൈവമായ യഹോവ നിന്ന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ശിപ്പിക്കാതിരിപ്പാൻ ചുറ്റുമിരിക്കുന്ന ജാതികളുടെ ദേവന്മാരായ അന്യ ദൈവങ്ങളുടെ പിന്നാലെ നീ പോകരുത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നിന്റെ ദൈവമായ യഹോവ നിങ്ങളുടെ മദ്ധ്യേ തീക്ഷ്ണതയുള്ള ദൈവം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നിങ്ങൾ മസ്സയിൽവെച്ചു പരീക്ഷിച്ചതുപോലെ നിങ്ങളുടെ ദൈവമായ യഹോവയെ പരീക്ഷിക്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നിങ്ങളുടെ ദൈവമായ യഹോവ നിന്നോടു കല്പിച്ചിട്ടുള്ള കല്പനകളും സാക്ഷ്യങ്ങളും ചട്ടങ്ങളും നി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ാഗ്രതയോടെ പ്രമാണ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നിനക്കു നന്നായിരിക്കേണ്ടതിന്നും യഹോവ നിന്റെ പിതാക്കന്മാരോടു സത്യം ചെയ്ത നല്ലദേശം നീ ചെ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ൈവശമാക്കേണ്ടതിന്നും യഹോവ അരുളിച്ചെയ്തതുപോ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നിന്റെ സകലശത്രുക്കളെയും നിന്റെ മുമ്പിൽനിന്നു ഓടിച്ചുകളയേണ്ടതിന്നും നീ യഹോവയുടെ മുമ്പാകെ ന്യായ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ിതവുമായുള്ളതിനെ ചെയ്യ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നിങ്ങൾ കൈവശമാക്കുവാൻ കടന്നുചെല്ലുന്ന ദേശത്തു നിങ്ങൾ അനുസരിച്ചു നടക്കേണ്ടതിന്നും നിന്റെ ജീവകാല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ിച്ചെയ്തതുപോലെ പാലും തേനും ഒഴുകുന്ന ദേശത്തു നിങ്ങൾ ഏറ്റവും വർദ്ധിക്കേണ്ടതിന്നും നീ കേട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ക്കെയും നീയും നിന്റെ മകനും മകന്റെ മകനും ഞാൻ നിന്നോടു കല്പിക്കുന്ന നിന്റെ ദൈവമായ യഹോവ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്ലാചട്ടങ്ങളും കല്പനകളും പ്രമാണിപ്പാൻ തക്കവണ്ണം അവനെ ഭയപ്പെടേണ്ടതി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നീ ദീർഘായുസ്സോടിരിക്കേണ്ടതിന്നുമായി നിങ്ങളുടെ ദൈവമായ യഹോവ നിങ്ങൾക്കു ഉപദേശിച്ചുതരു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ിച്ചിട്ടുള്ള കല്പനകളും ചട്ടങ്ങളും വിധികളും ഇവ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നമ്മുടെ ദൈവമായ യഹോവ നിങ്ങളോടു കല്പിച്ചിട്ടുള്ള സാക്ഷ്യങ്ങളും ചട്ടങ്ങളും വിധികളും എന്ത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ാളെ നിന്റെ മകൻ നിന്നോടു ചോദിക്കുമ്പോൾ നീ നിന്റെ മകനോടു പറയേണ്ടതു എ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ഞങ്ങൾ മിസ്രയീമിൽ ഫറവോന്നു അടിമകൾ ആയിരുന്നു; എന്നാൽ യഹോവ ബലമുള്ള കൈകൊണ്ടു ഞങ്ങളെ മിസ്രയീമ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പ്പെടുവ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മിസ്രയീമിന്റെയും ഫറവോന്റെയും അവന്റെ സകല കുടുംബത്തിന്റെയും മേൽ ഞങ്ങൾ കാൺകെ യഹോവ മഹത്ത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ഗ്രവുമായുള്ള അടയാളങ്ങളും അത്ഭുതങ്ങളും പ്രവർത്ത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ാഗ്രതയോടെ അനുസരിച്ചു നടക്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ഞങ്ങളേയോ താൻ നമ്മുടെ പിതാക്കന്മാരോടു സത്യം ചെയ്ത ദേശം തരുവാൻ അതിൽ കൊണ്ടുവന്നാക്കേണ്ടതിന്നു അവി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ു പുറപ്പെടുവ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എല്ലായ്പോഴും നമുക്കു നന്നായിരിക്കേണ്ടതിന്നും ഇന്നത്തെപ്പോലെ അവൻ നമ്മെ ജീവനോ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ക്ഷിക്കേണ്ടതിന്നുമായി നാം നമ്മുടെ ദൈവമായ യഹോവയെ ഭയപ്പെടുവാനും ഈ എല്ലാ ചട്ടങ്ങളെയും ആചരിപ്പാനും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മ്മോടു ക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നമ്മുടെ ദൈവമായ യഹോവ നമ്മോടു കല്പിച്ചതുപോലെ നാം അവന്റെ മുമ്പാകെ ഈ സകലകല്പനകളും ആചരിപ്പ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ക്കവണ്ണം കാത്തുകൊള്ളുന്നു എങ്കിൽ നാം നീതിയുള്ളവരായി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യിസ്രായേലേ, കേൾക്ക; യഹോവ നമ്മുടെ ദൈവമാകുന്നു; യഹോവ ഏകൻ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നിന്റെ ദൈവമായ യഹോവയെ നീ പൂർണ്ണഹൃദയത്തോടും പൂർണ്ണമനസ്സോടും പൂർണ്ണശക്തിയോടും കൂടെ സ്നേഹ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ഇന്നു ഞാൻ നിന്നോടു കല്പിക്കുന്ന ഈ വചനങ്ങൾ നിന്റെ ഹൃദയത്തിൽ ഇര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നീ അവയെ നിന്റെ മക്കൾക്കു ഉപദേശിച്ചുകൊടുക്കയും നീ വീട്ടിൽ ഇരിക്കുമ്പോഴും വഴി നടക്കുമ്പോഴ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ിടക്കുമ്പോഴും എഴുന്നേല്ക്കുമ്പോഴും അവയെക്കുറിച്ചു സംസാരിക്കയും വ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2026-09-07T03:55:44Z</dcterms:created>
  <dcterms:modified xsi:type="dcterms:W3CDTF">2026-09-07T03:55:44Z</dcterms:modified>
  <dc:title>ആവർത്തനം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