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not why God's wondrous grace 
To me hath been made known ; 
Nor why — unworthy as I am — 
He claimed me for His 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 I know whom I have believed j and 
am persuaded that He is able to keep that 
which I've committed unto Him against that 
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know not how this saving faith 
To me He did impart ; 
Or how believing in His Word 
Wrought peace within my he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know not how the Spirit moves, 
Convincing men of sin ; 
Revealing Jesus through the Word, 
Creating faith in Him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know not what of good or ill 
May be reserved for me — 
Of weary ways or golden days 
Before His face I se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know not when my Lord may come ; 
I know not how, nor where : 
If I shall pass the vale of death, 
Or  meet Him in the ai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2026-07-31T19:10:15Z</dcterms:created>
  <dcterms:modified xsi:type="dcterms:W3CDTF">2026-07-31T19:10:15Z</dcterms:modified>
  <dc:title>Hymn : 857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