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evening time may there be light, 
While life's brief day is closing ; 
Then shall I fear no gathering night, 
In Jesus' love repos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t evening time may there be light, 
The light of life eternal ; 
The radiance of those mansions 
In climes for ever vernal, [bright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t evening time there shall be light, 
Earth's day of storm is dying ; 
Sorrow and sadness take their flight, 
There shall be no more sigh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t evening time there shall be light, 
The twilight skies adorning ; 
But oh, how fair the radiance bright 
Of that swift-speeding morn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2026-07-30T18:35:44Z</dcterms:created>
  <dcterms:modified xsi:type="dcterms:W3CDTF">2026-07-30T18:35:44Z</dcterms:modified>
  <dc:title>Hymn : 290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