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ர் எனக்குத் துணையாயிருந்ததினால், உமது செட்டைகளின் நிழலிலே களிகூரு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ஆத்துமா உம்மைத் தொடர்ந்து பற்றிக்கொண்டிருக்கிறது; உமது வலதுகரம் என்னைத் தாங்கு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ிராணனை அழிக்கத் தேடுகிறவர்களோ, பூமியின் தாழ்விடங்களில் இறங்குவ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பட்டயத்தால், விழுவார்கள்; நரிகளுக்கு இரையாவ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ராஜாவோ தேவனில் களிகூருவார்; அவர்பேரில் சத்தியம்பண்ணுகிறவர்கள் யாவரும் மேன்மைபாராட்டுவார்கள்; பொய் பேசுகிறவர்களின் வாய் அடைக்கப்ப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ராஜாவோ தேவனில் களிகூருவார்; அவர்பேரில் சத்தியம்பண்ணுகிறவர்கள் யாவரும் மேன்மைபாராட்டுவார்கள்; பொய் பேசுகிறவர்களின் வாய் அடைக்கப்ப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, நீர் என்னுடைய தேவன், அதிகாலமே உம்மைத் தேடுகிறேன்; வறண்டதும் விடாய்த்ததும் தண்ணீரற்றதுமான நிலத்திலே என் ஆத்துமா உம்மேல் தாகமாயிருக்கிறது. என் மாம்சமானது உம்மை வாஞ்சிக்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, நீர் என்னுடைய தேவன், அதிகாலமே உம்மைத் தேடுகிறேன்; வறண்டதும் விடாய்த்ததும் தண்ணீரற்றதுமான நிலத்திலே என் ஆத்துமா உம்மேல் தாகமாயிருக்கிறது. என் மாம்சமானது உம்மை வாஞ்சி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ப்படியே பரிசுத்த ஸ்தலத்தில் உம்மைப்பார்க்க ஆசையாயிருந்து உமது வல்லமையையும் உமது மகிமையையும் கண்ட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ீவனைப்பார்க்கிலும் உமது கிருபை நல்லது; என் உதடுகள் உம்மைத் துதி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ஜீவனுள்ளமட்டும் நான் உம்மைத் துதித்து, உமது நாமத்தைச் சொல்லிக் கையெடுப்ப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ிணத்தையும் கொழுப்பையும் உண்டதுபோல என் ஆத்துமா திருப்தியாகும்; என் வாய் ஆனந்தக்களிப்புள்ள உதடுகளால் உம்மைப் போற்ற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ிணத்தையும் கொழுப்பையும் உண்டதுபோல என் ஆத்துமா திருப்தியாகும்; என் வாய் ஆனந்தக்களிப்புள்ள உதடுகளால் உம்மைப் போற்ற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படுக்கையின்மேல் நான் உம்மை நினைக்கும்போது இராச்சாமங்களில் உம்மைத் தியானிக்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ecause you have been my help, therefore in the shadow of your wings will I rejo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My soul follows hard after you: your right hand upholds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those that seek my soul, to destroy it, shall go into the lower part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y shall fall by the sword: they shall be a portion for fox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the king shall rejoice in God; every one that swears by him shall glory: but the mouth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that speak lies shall be stopp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 God, you are my God; early will I seek you: my soul thirsts for you, my flesh longs for you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dry and thirsty land, where no water i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o see your power and your glory, so as I have seen you in the sanctua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ecause your loving kindness is better than life, my lips shall prais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us will I bless you while I live: I will lift up my hands in your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y soul shall be satisfied as with marrow and fatness; and my mouth shall praise you with joyfu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p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en I remember you upon my bed, and meditate on you in the night watc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2026-07-18T18:07:54Z</dcterms:created>
  <dcterms:modified xsi:type="dcterms:W3CDTF">2026-07-18T18:07:54Z</dcterms:modified>
  <dc:title>சங்கீதம் : 63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