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த்தாரே, யாவரும்
கர்த்தாவில் களிகூருங்கள்
ஆனந்தத்தோடே ஸ்தோத்திரம்
செலுத்திப் பாட வாருங்க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ெகோவா தாம் மேய்த தேவனே
நாம் அல்ல, அவர் சிருவீடித்தார்
நாம் ஜனம், அவர் ராஜன்
நாம் மந்தை, அவர் மேய்ப்பன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ெம்பீரித்தவர் ஆலய
ப்ராகாரத்துள்ளே வாருங்கள்
மகிழ்ந்து அவர் திவ்விய
நல் நாமத்தைக கொண்டா௫ங்க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ர் தயாளர், இரக்கம்
அவர்க்கு என்றும் உள்ளதே
அவர் அநாதி சத்தியம்
மாறாமல் என்றும் நிற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2026-07-31T21:37:52Z</dcterms:created>
  <dcterms:modified xsi:type="dcterms:W3CDTF">2026-07-31T21:37:52Z</dcterms:modified>
  <dc:title>Niyanapadal (CSI KK)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