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 ! a fountain full and free,
Flowing, ever flowing !
Fainting heart, it is for thee—
Flowing, ever flowing !
Ever sparkling, never still,
Taste its sweetness, all who wi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owing ever ! flowing, ever flowing !
Flowing ever ! flowing now for the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st the murmur that it speaks,
Flowing, ever flowing !
On the soul in song it breaks,
Flowing, ever flowing !
Singing weary souls to ease—
Music of all melod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fount ! the purest known,
Flowing, ever flowing !
Stream of life from out God's throne,
Flowing, ever flowing !
Sacred blood for sinners spilt—
This can cleanse away thy guil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2026-07-31T14:49:08Z</dcterms:created>
  <dcterms:modified xsi:type="dcterms:W3CDTF">2026-07-31T14:49:08Z</dcterms:modified>
  <dc:title>Hymn : 137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