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7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love, true love, and the
heart grows warm,
When the Lord to Bethany comes;
And the word of life has a wondrous charm,
When the Lord to Bethany comes.
There is joy, glad joy,and a feast is spread,
When the Lord to Bethany comes ;
For His heavenly voice brings to life
the dead, When the Lord to Bethany comes.
'Twas a happy, happy day in the olden time,
When the Lord to Bethany came ;
Open wide the door, let Him enter now,
For Kis love is ever the same !
His love is ever the same ! . .His love is ever the same! . . . 
Open wide the door, let Him enter now !
For His love is ever the same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re is peace, sweet peace, and the life grows calm,
When the Lord to Bethany comes ;
And the trusting soul sings a sweet, soft psalm,
When the Lord to Bethany comes.
There is faith, strong faith, and our home seems near,
When the Lord to Bethany comes ;
And the crown more bright, and the cross more dear,
When the Lord to Bethany com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2026-06-18T05:36:36Z</dcterms:created>
  <dcterms:modified xsi:type="dcterms:W3CDTF">2026-06-18T05:36:36Z</dcterms:modified>
  <dc:title>Hymn : 80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