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presProps" Target="presProps.xml"/>
  <Relationship Id="rId10" Type="http://schemas.openxmlformats.org/officeDocument/2006/relationships/viewProps" Target="viewProps.xml"/>
  <Relationship Id="rId11" Type="http://schemas.openxmlformats.org/officeDocument/2006/relationships/tableStyles" Target="tableStyles.xml"/>
</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0754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What means this eager, anxious throng,
Which moves with busy haste along 
In accents hushed the throng reply,
Jesus of Nazareth passeth b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2 Who is this Jesus ? Why should He
The city move so mightily ?
A passing stranger, has He skill
To move the multitude at will?
Again the stirring tones reply,
Jesus of Nazareth passeth b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3 Jesus ! 'tis He who once below
Man's pathway trod,'mid pain and woe;
And burdened ones, where'er He came,
Brought out their sick, and deaf,and lame:
The blind rejoiced to hear the cry,
Jesus of Nazareth passeth b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4 Again He comes ! From place to place
His holy footprints we can trace;
He pause that our threshold nay,
He enters condescends to stay:
Shall we not gladly raise the cry ?
Jesus of Nazareth passeth b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5 Ho ! all ye heavy-laden, come !
Here's pardon, comfort, rest, and home ;
Ye wanderers from a Father's face,
Return, accept His proffered grace;
Ye tempted ones, there's refuge nigh;
Jesus of Nazareth passeth b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6 But if you still His call refuse,
And allHis wondrous love abuse,
Soon will He sadly from you turn,
Your bitter prayer for pardon spurn.
Too late! too late! will be the cry 
Jesus of Nazareth has passed by.]]></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2026-09-15T16:54:30Z</dcterms:created>
  <dcterms:modified xsi:type="dcterms:W3CDTF">2026-09-15T16:54:30Z</dcterms:modified>
  <dc:title>Hymn : 77</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